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94" r:id="rId3"/>
    <p:sldId id="295" r:id="rId4"/>
    <p:sldId id="296" r:id="rId5"/>
    <p:sldId id="297" r:id="rId6"/>
    <p:sldId id="310" r:id="rId7"/>
    <p:sldId id="263" r:id="rId8"/>
    <p:sldId id="264" r:id="rId9"/>
    <p:sldId id="302" r:id="rId10"/>
    <p:sldId id="304" r:id="rId11"/>
    <p:sldId id="305" r:id="rId12"/>
    <p:sldId id="306" r:id="rId13"/>
    <p:sldId id="266" r:id="rId14"/>
    <p:sldId id="307" r:id="rId15"/>
    <p:sldId id="308" r:id="rId16"/>
    <p:sldId id="316" r:id="rId17"/>
    <p:sldId id="317" r:id="rId18"/>
    <p:sldId id="318" r:id="rId19"/>
    <p:sldId id="319" r:id="rId20"/>
    <p:sldId id="309" r:id="rId21"/>
    <p:sldId id="311" r:id="rId22"/>
    <p:sldId id="312" r:id="rId23"/>
    <p:sldId id="313" r:id="rId24"/>
    <p:sldId id="314" r:id="rId25"/>
    <p:sldId id="293" r:id="rId26"/>
    <p:sldId id="315" r:id="rId2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педагоги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всего</c:v>
                </c:pt>
                <c:pt idx="1">
                  <c:v>до 35</c:v>
                </c:pt>
                <c:pt idx="2">
                  <c:v>до 3</c:v>
                </c:pt>
                <c:pt idx="3">
                  <c:v>в.категория</c:v>
                </c:pt>
                <c:pt idx="4">
                  <c:v>1 категория </c:v>
                </c:pt>
                <c:pt idx="5">
                  <c:v>соответствие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500</c:v>
                </c:pt>
                <c:pt idx="1">
                  <c:v>119</c:v>
                </c:pt>
                <c:pt idx="2">
                  <c:v>42</c:v>
                </c:pt>
                <c:pt idx="3">
                  <c:v>189</c:v>
                </c:pt>
                <c:pt idx="4">
                  <c:v>130</c:v>
                </c:pt>
                <c:pt idx="5">
                  <c:v>61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учителя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всего</c:v>
                </c:pt>
                <c:pt idx="1">
                  <c:v>до 35</c:v>
                </c:pt>
                <c:pt idx="2">
                  <c:v>до 3</c:v>
                </c:pt>
                <c:pt idx="3">
                  <c:v>в.категория</c:v>
                </c:pt>
                <c:pt idx="4">
                  <c:v>1 категория </c:v>
                </c:pt>
                <c:pt idx="5">
                  <c:v>соответствие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430</c:v>
                </c:pt>
                <c:pt idx="1">
                  <c:v>93</c:v>
                </c:pt>
                <c:pt idx="2">
                  <c:v>36</c:v>
                </c:pt>
                <c:pt idx="3">
                  <c:v>177</c:v>
                </c:pt>
                <c:pt idx="4">
                  <c:v>112</c:v>
                </c:pt>
                <c:pt idx="5">
                  <c:v>51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специалисты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всего</c:v>
                </c:pt>
                <c:pt idx="1">
                  <c:v>до 35</c:v>
                </c:pt>
                <c:pt idx="2">
                  <c:v>до 3</c:v>
                </c:pt>
                <c:pt idx="3">
                  <c:v>в.категория</c:v>
                </c:pt>
                <c:pt idx="4">
                  <c:v>1 категория </c:v>
                </c:pt>
                <c:pt idx="5">
                  <c:v>соответствие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70</c:v>
                </c:pt>
                <c:pt idx="1">
                  <c:v>22</c:v>
                </c:pt>
                <c:pt idx="2">
                  <c:v>5</c:v>
                </c:pt>
                <c:pt idx="3">
                  <c:v>9</c:v>
                </c:pt>
                <c:pt idx="4">
                  <c:v>29</c:v>
                </c:pt>
                <c:pt idx="5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7217152"/>
        <c:axId val="154214976"/>
        <c:axId val="0"/>
      </c:bar3DChart>
      <c:catAx>
        <c:axId val="167217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4214976"/>
        <c:crosses val="autoZero"/>
        <c:auto val="1"/>
        <c:lblAlgn val="ctr"/>
        <c:lblOffset val="100"/>
        <c:noMultiLvlLbl val="0"/>
      </c:catAx>
      <c:valAx>
        <c:axId val="154214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72171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Квалификация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высшая к</c:v>
                </c:pt>
                <c:pt idx="1">
                  <c:v>первая к</c:v>
                </c:pt>
                <c:pt idx="2">
                  <c:v>соответствие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38</c:v>
                </c:pt>
                <c:pt idx="1">
                  <c:v>26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Квалификация 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высшая к</c:v>
                </c:pt>
                <c:pt idx="1">
                  <c:v>первая к</c:v>
                </c:pt>
                <c:pt idx="2">
                  <c:v>соответствие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42</c:v>
                </c:pt>
                <c:pt idx="1">
                  <c:v>13</c:v>
                </c:pt>
                <c:pt idx="2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Квалификация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высшая к</c:v>
                </c:pt>
                <c:pt idx="1">
                  <c:v>первая к</c:v>
                </c:pt>
                <c:pt idx="2">
                  <c:v>соответствие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</c:v>
                </c:pt>
                <c:pt idx="1">
                  <c:v>41</c:v>
                </c:pt>
                <c:pt idx="2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B1EACE-BBCD-4421-B8E0-A55F81C1803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1E7CDE-D637-40F7-9BCD-C1684803EB1A}">
      <dgm:prSet phldrT="[Текст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Обновление содержания образования</a:t>
          </a:r>
          <a:endParaRPr lang="ru-RU" dirty="0"/>
        </a:p>
      </dgm:t>
    </dgm:pt>
    <dgm:pt modelId="{23541C7A-E5AF-4AD1-9E19-746D51AFC450}" type="parTrans" cxnId="{591D1FDB-BF51-4558-9FC2-FFFA06BDE0E4}">
      <dgm:prSet/>
      <dgm:spPr/>
      <dgm:t>
        <a:bodyPr/>
        <a:lstStyle/>
        <a:p>
          <a:endParaRPr lang="ru-RU"/>
        </a:p>
      </dgm:t>
    </dgm:pt>
    <dgm:pt modelId="{8FDE6B56-2E5D-4DDD-9CE9-443E5A96145C}" type="sibTrans" cxnId="{591D1FDB-BF51-4558-9FC2-FFFA06BDE0E4}">
      <dgm:prSet/>
      <dgm:spPr/>
      <dgm:t>
        <a:bodyPr/>
        <a:lstStyle/>
        <a:p>
          <a:endParaRPr lang="ru-RU"/>
        </a:p>
      </dgm:t>
    </dgm:pt>
    <dgm:pt modelId="{7EE64F33-15F2-4925-A69D-EE5371FD5A98}">
      <dgm:prSet phldrT="[Текст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Профессиональное развитие учителя</a:t>
          </a:r>
          <a:endParaRPr lang="ru-RU" dirty="0"/>
        </a:p>
      </dgm:t>
    </dgm:pt>
    <dgm:pt modelId="{83FB5E2D-AE58-407C-B5F6-B6500D55ABF4}" type="parTrans" cxnId="{D72720C1-21B4-42B1-A535-9BA6C2CD5B34}">
      <dgm:prSet/>
      <dgm:spPr/>
      <dgm:t>
        <a:bodyPr/>
        <a:lstStyle/>
        <a:p>
          <a:endParaRPr lang="ru-RU"/>
        </a:p>
      </dgm:t>
    </dgm:pt>
    <dgm:pt modelId="{E9C8F551-0541-46E0-8513-F2A73539A9F9}" type="sibTrans" cxnId="{D72720C1-21B4-42B1-A535-9BA6C2CD5B34}">
      <dgm:prSet/>
      <dgm:spPr/>
      <dgm:t>
        <a:bodyPr/>
        <a:lstStyle/>
        <a:p>
          <a:endParaRPr lang="ru-RU"/>
        </a:p>
      </dgm:t>
    </dgm:pt>
    <dgm:pt modelId="{464AAD56-74C3-4086-8931-92ACF192500A}" type="pres">
      <dgm:prSet presAssocID="{F4B1EACE-BBCD-4421-B8E0-A55F81C1803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14AF060-F359-406A-A06A-7CE942E16938}" type="pres">
      <dgm:prSet presAssocID="{F4B1EACE-BBCD-4421-B8E0-A55F81C1803E}" presName="Name1" presStyleCnt="0"/>
      <dgm:spPr/>
    </dgm:pt>
    <dgm:pt modelId="{A3FAAEBF-15F6-4C57-87FD-7736DD67B133}" type="pres">
      <dgm:prSet presAssocID="{F4B1EACE-BBCD-4421-B8E0-A55F81C1803E}" presName="cycle" presStyleCnt="0"/>
      <dgm:spPr/>
    </dgm:pt>
    <dgm:pt modelId="{B1A7ED93-B8CB-47B7-BBFD-B9B3B77018F5}" type="pres">
      <dgm:prSet presAssocID="{F4B1EACE-BBCD-4421-B8E0-A55F81C1803E}" presName="srcNode" presStyleLbl="node1" presStyleIdx="0" presStyleCnt="2"/>
      <dgm:spPr/>
    </dgm:pt>
    <dgm:pt modelId="{2AC2BD28-2AE1-4D95-BDF6-253A6EE9C1D1}" type="pres">
      <dgm:prSet presAssocID="{F4B1EACE-BBCD-4421-B8E0-A55F81C1803E}" presName="conn" presStyleLbl="parChTrans1D2" presStyleIdx="0" presStyleCnt="1"/>
      <dgm:spPr/>
      <dgm:t>
        <a:bodyPr/>
        <a:lstStyle/>
        <a:p>
          <a:endParaRPr lang="ru-RU"/>
        </a:p>
      </dgm:t>
    </dgm:pt>
    <dgm:pt modelId="{3CA964C5-5139-4903-8D0C-6A11F5FB2592}" type="pres">
      <dgm:prSet presAssocID="{F4B1EACE-BBCD-4421-B8E0-A55F81C1803E}" presName="extraNode" presStyleLbl="node1" presStyleIdx="0" presStyleCnt="2"/>
      <dgm:spPr/>
    </dgm:pt>
    <dgm:pt modelId="{8EA4175C-5C86-4679-A4D4-F0547BFC9E23}" type="pres">
      <dgm:prSet presAssocID="{F4B1EACE-BBCD-4421-B8E0-A55F81C1803E}" presName="dstNode" presStyleLbl="node1" presStyleIdx="0" presStyleCnt="2"/>
      <dgm:spPr/>
    </dgm:pt>
    <dgm:pt modelId="{9C0F0204-1CFC-432A-996B-D03A4C536167}" type="pres">
      <dgm:prSet presAssocID="{B31E7CDE-D637-40F7-9BCD-C1684803EB1A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202B0E-EA5B-4BC2-92A6-1FD9BABB74F6}" type="pres">
      <dgm:prSet presAssocID="{B31E7CDE-D637-40F7-9BCD-C1684803EB1A}" presName="accent_1" presStyleCnt="0"/>
      <dgm:spPr/>
    </dgm:pt>
    <dgm:pt modelId="{0C665D79-3E03-4BCB-A3E8-A6874E5646AF}" type="pres">
      <dgm:prSet presAssocID="{B31E7CDE-D637-40F7-9BCD-C1684803EB1A}" presName="accentRepeatNode" presStyleLbl="solidFgAcc1" presStyleIdx="0" presStyleCnt="2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84D17D14-9F91-4EF8-8199-6A7A58A3C4F0}" type="pres">
      <dgm:prSet presAssocID="{7EE64F33-15F2-4925-A69D-EE5371FD5A98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8F0124-8489-4A30-B69C-2DCE062AFEA1}" type="pres">
      <dgm:prSet presAssocID="{7EE64F33-15F2-4925-A69D-EE5371FD5A98}" presName="accent_2" presStyleCnt="0"/>
      <dgm:spPr/>
    </dgm:pt>
    <dgm:pt modelId="{2441EB8E-0C15-4B11-B477-63D5424E0355}" type="pres">
      <dgm:prSet presAssocID="{7EE64F33-15F2-4925-A69D-EE5371FD5A98}" presName="accentRepeatNode" presStyleLbl="solidFgAcc1" presStyleIdx="1" presStyleCnt="2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3AC27966-A998-4BB4-8DE9-F996C50BB259}" type="presOf" srcId="{7EE64F33-15F2-4925-A69D-EE5371FD5A98}" destId="{84D17D14-9F91-4EF8-8199-6A7A58A3C4F0}" srcOrd="0" destOrd="0" presId="urn:microsoft.com/office/officeart/2008/layout/VerticalCurvedList"/>
    <dgm:cxn modelId="{DA4EA303-7D51-4B99-9756-6FDD5B674772}" type="presOf" srcId="{8FDE6B56-2E5D-4DDD-9CE9-443E5A96145C}" destId="{2AC2BD28-2AE1-4D95-BDF6-253A6EE9C1D1}" srcOrd="0" destOrd="0" presId="urn:microsoft.com/office/officeart/2008/layout/VerticalCurvedList"/>
    <dgm:cxn modelId="{21473FA0-4EE4-491F-9A28-EB6DCCA9B8F8}" type="presOf" srcId="{F4B1EACE-BBCD-4421-B8E0-A55F81C1803E}" destId="{464AAD56-74C3-4086-8931-92ACF192500A}" srcOrd="0" destOrd="0" presId="urn:microsoft.com/office/officeart/2008/layout/VerticalCurvedList"/>
    <dgm:cxn modelId="{D72720C1-21B4-42B1-A535-9BA6C2CD5B34}" srcId="{F4B1EACE-BBCD-4421-B8E0-A55F81C1803E}" destId="{7EE64F33-15F2-4925-A69D-EE5371FD5A98}" srcOrd="1" destOrd="0" parTransId="{83FB5E2D-AE58-407C-B5F6-B6500D55ABF4}" sibTransId="{E9C8F551-0541-46E0-8513-F2A73539A9F9}"/>
    <dgm:cxn modelId="{372F8AFF-3177-4063-9C65-0C2F47412A17}" type="presOf" srcId="{B31E7CDE-D637-40F7-9BCD-C1684803EB1A}" destId="{9C0F0204-1CFC-432A-996B-D03A4C536167}" srcOrd="0" destOrd="0" presId="urn:microsoft.com/office/officeart/2008/layout/VerticalCurvedList"/>
    <dgm:cxn modelId="{591D1FDB-BF51-4558-9FC2-FFFA06BDE0E4}" srcId="{F4B1EACE-BBCD-4421-B8E0-A55F81C1803E}" destId="{B31E7CDE-D637-40F7-9BCD-C1684803EB1A}" srcOrd="0" destOrd="0" parTransId="{23541C7A-E5AF-4AD1-9E19-746D51AFC450}" sibTransId="{8FDE6B56-2E5D-4DDD-9CE9-443E5A96145C}"/>
    <dgm:cxn modelId="{63F3EF05-3365-4B5F-B2C9-23D348F6A6FB}" type="presParOf" srcId="{464AAD56-74C3-4086-8931-92ACF192500A}" destId="{914AF060-F359-406A-A06A-7CE942E16938}" srcOrd="0" destOrd="0" presId="urn:microsoft.com/office/officeart/2008/layout/VerticalCurvedList"/>
    <dgm:cxn modelId="{26E1C0E1-BB23-40D3-ADCA-A5CECD9824DF}" type="presParOf" srcId="{914AF060-F359-406A-A06A-7CE942E16938}" destId="{A3FAAEBF-15F6-4C57-87FD-7736DD67B133}" srcOrd="0" destOrd="0" presId="urn:microsoft.com/office/officeart/2008/layout/VerticalCurvedList"/>
    <dgm:cxn modelId="{D516B9CA-718A-46CF-B552-BEDA1662686D}" type="presParOf" srcId="{A3FAAEBF-15F6-4C57-87FD-7736DD67B133}" destId="{B1A7ED93-B8CB-47B7-BBFD-B9B3B77018F5}" srcOrd="0" destOrd="0" presId="urn:microsoft.com/office/officeart/2008/layout/VerticalCurvedList"/>
    <dgm:cxn modelId="{4F4772E1-8086-48B2-B09B-91E754FF4ECB}" type="presParOf" srcId="{A3FAAEBF-15F6-4C57-87FD-7736DD67B133}" destId="{2AC2BD28-2AE1-4D95-BDF6-253A6EE9C1D1}" srcOrd="1" destOrd="0" presId="urn:microsoft.com/office/officeart/2008/layout/VerticalCurvedList"/>
    <dgm:cxn modelId="{8C212E2B-1191-411D-8858-A754E6A1B296}" type="presParOf" srcId="{A3FAAEBF-15F6-4C57-87FD-7736DD67B133}" destId="{3CA964C5-5139-4903-8D0C-6A11F5FB2592}" srcOrd="2" destOrd="0" presId="urn:microsoft.com/office/officeart/2008/layout/VerticalCurvedList"/>
    <dgm:cxn modelId="{EE2D9241-1776-40A8-8529-2A70172E4E5D}" type="presParOf" srcId="{A3FAAEBF-15F6-4C57-87FD-7736DD67B133}" destId="{8EA4175C-5C86-4679-A4D4-F0547BFC9E23}" srcOrd="3" destOrd="0" presId="urn:microsoft.com/office/officeart/2008/layout/VerticalCurvedList"/>
    <dgm:cxn modelId="{D89E3648-A5B1-4734-A901-A92B95CB5C42}" type="presParOf" srcId="{914AF060-F359-406A-A06A-7CE942E16938}" destId="{9C0F0204-1CFC-432A-996B-D03A4C536167}" srcOrd="1" destOrd="0" presId="urn:microsoft.com/office/officeart/2008/layout/VerticalCurvedList"/>
    <dgm:cxn modelId="{BD7F0059-3DE2-4D0E-83D7-AA4AC5CF6B33}" type="presParOf" srcId="{914AF060-F359-406A-A06A-7CE942E16938}" destId="{CC202B0E-EA5B-4BC2-92A6-1FD9BABB74F6}" srcOrd="2" destOrd="0" presId="urn:microsoft.com/office/officeart/2008/layout/VerticalCurvedList"/>
    <dgm:cxn modelId="{68B68042-CA85-4938-B266-2642CACF8FFC}" type="presParOf" srcId="{CC202B0E-EA5B-4BC2-92A6-1FD9BABB74F6}" destId="{0C665D79-3E03-4BCB-A3E8-A6874E5646AF}" srcOrd="0" destOrd="0" presId="urn:microsoft.com/office/officeart/2008/layout/VerticalCurvedList"/>
    <dgm:cxn modelId="{DCB215BD-264E-405F-A173-51086FE719A2}" type="presParOf" srcId="{914AF060-F359-406A-A06A-7CE942E16938}" destId="{84D17D14-9F91-4EF8-8199-6A7A58A3C4F0}" srcOrd="3" destOrd="0" presId="urn:microsoft.com/office/officeart/2008/layout/VerticalCurvedList"/>
    <dgm:cxn modelId="{2761A34D-DE0C-4C92-BBDB-2DA7F32B23BA}" type="presParOf" srcId="{914AF060-F359-406A-A06A-7CE942E16938}" destId="{3C8F0124-8489-4A30-B69C-2DCE062AFEA1}" srcOrd="4" destOrd="0" presId="urn:microsoft.com/office/officeart/2008/layout/VerticalCurvedList"/>
    <dgm:cxn modelId="{0359DC4E-87AC-460A-BE33-B568E7E6ED7F}" type="presParOf" srcId="{3C8F0124-8489-4A30-B69C-2DCE062AFEA1}" destId="{2441EB8E-0C15-4B11-B477-63D5424E035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D06FDE7-4B55-4475-A1B5-7FB01F7F8528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3E4724-7A81-4101-8219-FA2BBFE72D54}">
      <dgm:prSet phldrT="[Текст]"/>
      <dgm:spPr/>
      <dgm:t>
        <a:bodyPr/>
        <a:lstStyle/>
        <a:p>
          <a:r>
            <a:rPr lang="ru-RU" dirty="0" smtClean="0"/>
            <a:t>Качество образования</a:t>
          </a:r>
          <a:endParaRPr lang="ru-RU" dirty="0"/>
        </a:p>
      </dgm:t>
    </dgm:pt>
    <dgm:pt modelId="{792C10EB-3C0B-4E06-B656-50868D8283A3}" type="parTrans" cxnId="{70F6954B-15EA-4F1B-B7FB-8F5D726C8BFA}">
      <dgm:prSet/>
      <dgm:spPr/>
      <dgm:t>
        <a:bodyPr/>
        <a:lstStyle/>
        <a:p>
          <a:endParaRPr lang="ru-RU"/>
        </a:p>
      </dgm:t>
    </dgm:pt>
    <dgm:pt modelId="{33AB67E9-DE82-4C00-A79D-9650731874EC}" type="sibTrans" cxnId="{70F6954B-15EA-4F1B-B7FB-8F5D726C8BFA}">
      <dgm:prSet/>
      <dgm:spPr/>
      <dgm:t>
        <a:bodyPr/>
        <a:lstStyle/>
        <a:p>
          <a:endParaRPr lang="ru-RU"/>
        </a:p>
      </dgm:t>
    </dgm:pt>
    <dgm:pt modelId="{4CAA3DE5-76CB-4F20-AC84-E433C63269E5}">
      <dgm:prSet phldrT="[Текст]"/>
      <dgm:spPr/>
      <dgm:t>
        <a:bodyPr/>
        <a:lstStyle/>
        <a:p>
          <a:r>
            <a:rPr lang="ru-RU" dirty="0" smtClean="0"/>
            <a:t>Уклад школы</a:t>
          </a:r>
          <a:endParaRPr lang="ru-RU" dirty="0"/>
        </a:p>
      </dgm:t>
    </dgm:pt>
    <dgm:pt modelId="{AED1FC57-C33D-49EA-AAF0-A1B3DF226B1D}" type="parTrans" cxnId="{8F6EDD56-F256-4BB6-B7A5-A173583E1D8E}">
      <dgm:prSet/>
      <dgm:spPr/>
      <dgm:t>
        <a:bodyPr/>
        <a:lstStyle/>
        <a:p>
          <a:endParaRPr lang="ru-RU"/>
        </a:p>
      </dgm:t>
    </dgm:pt>
    <dgm:pt modelId="{0E91195D-7449-4597-ACB6-3C06737BE0BE}" type="sibTrans" cxnId="{8F6EDD56-F256-4BB6-B7A5-A173583E1D8E}">
      <dgm:prSet/>
      <dgm:spPr/>
      <dgm:t>
        <a:bodyPr/>
        <a:lstStyle/>
        <a:p>
          <a:endParaRPr lang="ru-RU"/>
        </a:p>
      </dgm:t>
    </dgm:pt>
    <dgm:pt modelId="{C84630D5-F016-44B5-8E7B-47A4463E8E24}">
      <dgm:prSet phldrT="[Текст]"/>
      <dgm:spPr/>
      <dgm:t>
        <a:bodyPr/>
        <a:lstStyle/>
        <a:p>
          <a:r>
            <a:rPr lang="ru-RU" dirty="0" smtClean="0"/>
            <a:t>Культура управления</a:t>
          </a:r>
          <a:endParaRPr lang="ru-RU" dirty="0"/>
        </a:p>
      </dgm:t>
    </dgm:pt>
    <dgm:pt modelId="{59D60F03-6CF9-4DAD-B70D-B4E2DE866842}" type="parTrans" cxnId="{F472C681-41B5-4632-BAAB-50F80A456406}">
      <dgm:prSet/>
      <dgm:spPr/>
      <dgm:t>
        <a:bodyPr/>
        <a:lstStyle/>
        <a:p>
          <a:endParaRPr lang="ru-RU"/>
        </a:p>
      </dgm:t>
    </dgm:pt>
    <dgm:pt modelId="{971EBC29-F06A-44FB-9F60-C34C4CC86807}" type="sibTrans" cxnId="{F472C681-41B5-4632-BAAB-50F80A456406}">
      <dgm:prSet/>
      <dgm:spPr/>
      <dgm:t>
        <a:bodyPr/>
        <a:lstStyle/>
        <a:p>
          <a:endParaRPr lang="ru-RU"/>
        </a:p>
      </dgm:t>
    </dgm:pt>
    <dgm:pt modelId="{3CE4A702-B2BB-4257-8633-D434360137DD}">
      <dgm:prSet phldrT="[Текст]"/>
      <dgm:spPr/>
      <dgm:t>
        <a:bodyPr/>
        <a:lstStyle/>
        <a:p>
          <a:r>
            <a:rPr lang="ru-RU" dirty="0" smtClean="0"/>
            <a:t>Открытость, взаимодействие </a:t>
          </a:r>
          <a:endParaRPr lang="ru-RU" dirty="0"/>
        </a:p>
      </dgm:t>
    </dgm:pt>
    <dgm:pt modelId="{08BE5271-EC1E-4A90-BAC1-604B0495CDA9}" type="parTrans" cxnId="{5FEA3683-37CC-4C4B-8E9C-0AC3FEDB25D0}">
      <dgm:prSet/>
      <dgm:spPr/>
      <dgm:t>
        <a:bodyPr/>
        <a:lstStyle/>
        <a:p>
          <a:endParaRPr lang="ru-RU"/>
        </a:p>
      </dgm:t>
    </dgm:pt>
    <dgm:pt modelId="{95FB6B6A-0E43-4A5B-B601-38FF96596E3C}" type="sibTrans" cxnId="{5FEA3683-37CC-4C4B-8E9C-0AC3FEDB25D0}">
      <dgm:prSet/>
      <dgm:spPr/>
      <dgm:t>
        <a:bodyPr/>
        <a:lstStyle/>
        <a:p>
          <a:endParaRPr lang="ru-RU"/>
        </a:p>
      </dgm:t>
    </dgm:pt>
    <dgm:pt modelId="{00AA41C0-9504-48B9-BABD-90ED55B2557D}">
      <dgm:prSet phldrT="[Текст]"/>
      <dgm:spPr/>
      <dgm:t>
        <a:bodyPr/>
        <a:lstStyle/>
        <a:p>
          <a:r>
            <a:rPr lang="ru-RU" dirty="0" smtClean="0"/>
            <a:t>Идеология </a:t>
          </a:r>
          <a:r>
            <a:rPr lang="ru-RU" dirty="0" err="1" smtClean="0"/>
            <a:t>инновационности</a:t>
          </a:r>
          <a:endParaRPr lang="ru-RU" dirty="0"/>
        </a:p>
      </dgm:t>
    </dgm:pt>
    <dgm:pt modelId="{E9D5C90A-EECC-4B7B-A776-40C99DE030CE}" type="parTrans" cxnId="{1338CA79-2EF7-4EE9-ACE2-92120C3D5E8E}">
      <dgm:prSet/>
      <dgm:spPr/>
      <dgm:t>
        <a:bodyPr/>
        <a:lstStyle/>
        <a:p>
          <a:endParaRPr lang="ru-RU"/>
        </a:p>
      </dgm:t>
    </dgm:pt>
    <dgm:pt modelId="{BFF5C637-C163-4A53-A9DD-CBBB92C8094B}" type="sibTrans" cxnId="{1338CA79-2EF7-4EE9-ACE2-92120C3D5E8E}">
      <dgm:prSet/>
      <dgm:spPr/>
      <dgm:t>
        <a:bodyPr/>
        <a:lstStyle/>
        <a:p>
          <a:endParaRPr lang="ru-RU"/>
        </a:p>
      </dgm:t>
    </dgm:pt>
    <dgm:pt modelId="{FEAE3FB4-12E3-4110-8EE7-64696BA8C165}" type="pres">
      <dgm:prSet presAssocID="{CD06FDE7-4B55-4475-A1B5-7FB01F7F8528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F63327-5B19-47AC-9174-7167FD137F93}" type="pres">
      <dgm:prSet presAssocID="{CD06FDE7-4B55-4475-A1B5-7FB01F7F8528}" presName="matrix" presStyleCnt="0"/>
      <dgm:spPr/>
    </dgm:pt>
    <dgm:pt modelId="{8A5DDC67-BBFD-41E6-8DC4-F50DAB9AD772}" type="pres">
      <dgm:prSet presAssocID="{CD06FDE7-4B55-4475-A1B5-7FB01F7F8528}" presName="tile1" presStyleLbl="node1" presStyleIdx="0" presStyleCnt="4"/>
      <dgm:spPr/>
      <dgm:t>
        <a:bodyPr/>
        <a:lstStyle/>
        <a:p>
          <a:endParaRPr lang="ru-RU"/>
        </a:p>
      </dgm:t>
    </dgm:pt>
    <dgm:pt modelId="{3D87631A-3ECC-4113-94FC-CA2281B7CD38}" type="pres">
      <dgm:prSet presAssocID="{CD06FDE7-4B55-4475-A1B5-7FB01F7F852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B4D2F1-ECAC-40FF-BC23-3391184D7DB5}" type="pres">
      <dgm:prSet presAssocID="{CD06FDE7-4B55-4475-A1B5-7FB01F7F8528}" presName="tile2" presStyleLbl="node1" presStyleIdx="1" presStyleCnt="4"/>
      <dgm:spPr/>
      <dgm:t>
        <a:bodyPr/>
        <a:lstStyle/>
        <a:p>
          <a:endParaRPr lang="ru-RU"/>
        </a:p>
      </dgm:t>
    </dgm:pt>
    <dgm:pt modelId="{01AFC863-2A31-465E-BA86-E98A6681A5CC}" type="pres">
      <dgm:prSet presAssocID="{CD06FDE7-4B55-4475-A1B5-7FB01F7F852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D8018A-E3D2-42C3-877D-14A7E64D3451}" type="pres">
      <dgm:prSet presAssocID="{CD06FDE7-4B55-4475-A1B5-7FB01F7F8528}" presName="tile3" presStyleLbl="node1" presStyleIdx="2" presStyleCnt="4"/>
      <dgm:spPr/>
      <dgm:t>
        <a:bodyPr/>
        <a:lstStyle/>
        <a:p>
          <a:endParaRPr lang="ru-RU"/>
        </a:p>
      </dgm:t>
    </dgm:pt>
    <dgm:pt modelId="{FDC57973-AD61-4576-8F3F-58392F8E6EFC}" type="pres">
      <dgm:prSet presAssocID="{CD06FDE7-4B55-4475-A1B5-7FB01F7F852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C969C1-F5F7-4641-A8F6-1BE5CFEC52E7}" type="pres">
      <dgm:prSet presAssocID="{CD06FDE7-4B55-4475-A1B5-7FB01F7F8528}" presName="tile4" presStyleLbl="node1" presStyleIdx="3" presStyleCnt="4"/>
      <dgm:spPr/>
      <dgm:t>
        <a:bodyPr/>
        <a:lstStyle/>
        <a:p>
          <a:endParaRPr lang="ru-RU"/>
        </a:p>
      </dgm:t>
    </dgm:pt>
    <dgm:pt modelId="{6EBE2EA0-E83D-4D1E-8B12-9304EAE81BD9}" type="pres">
      <dgm:prSet presAssocID="{CD06FDE7-4B55-4475-A1B5-7FB01F7F852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AAD402-E3D4-4A7D-A3AE-2806F837D57A}" type="pres">
      <dgm:prSet presAssocID="{CD06FDE7-4B55-4475-A1B5-7FB01F7F8528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0D49B35F-42F3-4B02-BF46-4BE0519B4701}" type="presOf" srcId="{4CAA3DE5-76CB-4F20-AC84-E433C63269E5}" destId="{3D87631A-3ECC-4113-94FC-CA2281B7CD38}" srcOrd="1" destOrd="0" presId="urn:microsoft.com/office/officeart/2005/8/layout/matrix1"/>
    <dgm:cxn modelId="{C30175C2-86C6-4335-8A04-48B5DFC70065}" type="presOf" srcId="{CD06FDE7-4B55-4475-A1B5-7FB01F7F8528}" destId="{FEAE3FB4-12E3-4110-8EE7-64696BA8C165}" srcOrd="0" destOrd="0" presId="urn:microsoft.com/office/officeart/2005/8/layout/matrix1"/>
    <dgm:cxn modelId="{5FEA3683-37CC-4C4B-8E9C-0AC3FEDB25D0}" srcId="{413E4724-7A81-4101-8219-FA2BBFE72D54}" destId="{3CE4A702-B2BB-4257-8633-D434360137DD}" srcOrd="2" destOrd="0" parTransId="{08BE5271-EC1E-4A90-BAC1-604B0495CDA9}" sibTransId="{95FB6B6A-0E43-4A5B-B601-38FF96596E3C}"/>
    <dgm:cxn modelId="{1338CA79-2EF7-4EE9-ACE2-92120C3D5E8E}" srcId="{413E4724-7A81-4101-8219-FA2BBFE72D54}" destId="{00AA41C0-9504-48B9-BABD-90ED55B2557D}" srcOrd="3" destOrd="0" parTransId="{E9D5C90A-EECC-4B7B-A776-40C99DE030CE}" sibTransId="{BFF5C637-C163-4A53-A9DD-CBBB92C8094B}"/>
    <dgm:cxn modelId="{7159D62E-5CFE-4414-8F3F-DDEA22DBAB17}" type="presOf" srcId="{C84630D5-F016-44B5-8E7B-47A4463E8E24}" destId="{DDB4D2F1-ECAC-40FF-BC23-3391184D7DB5}" srcOrd="0" destOrd="0" presId="urn:microsoft.com/office/officeart/2005/8/layout/matrix1"/>
    <dgm:cxn modelId="{8F6EDD56-F256-4BB6-B7A5-A173583E1D8E}" srcId="{413E4724-7A81-4101-8219-FA2BBFE72D54}" destId="{4CAA3DE5-76CB-4F20-AC84-E433C63269E5}" srcOrd="0" destOrd="0" parTransId="{AED1FC57-C33D-49EA-AAF0-A1B3DF226B1D}" sibTransId="{0E91195D-7449-4597-ACB6-3C06737BE0BE}"/>
    <dgm:cxn modelId="{063044D7-613D-43FF-BF07-8EF60DD16CBA}" type="presOf" srcId="{00AA41C0-9504-48B9-BABD-90ED55B2557D}" destId="{6AC969C1-F5F7-4641-A8F6-1BE5CFEC52E7}" srcOrd="0" destOrd="0" presId="urn:microsoft.com/office/officeart/2005/8/layout/matrix1"/>
    <dgm:cxn modelId="{32A2EB83-5EFE-4EBE-9DF4-12E3CC0F3F1C}" type="presOf" srcId="{00AA41C0-9504-48B9-BABD-90ED55B2557D}" destId="{6EBE2EA0-E83D-4D1E-8B12-9304EAE81BD9}" srcOrd="1" destOrd="0" presId="urn:microsoft.com/office/officeart/2005/8/layout/matrix1"/>
    <dgm:cxn modelId="{4E719E4E-5567-403D-A232-6896FD73A023}" type="presOf" srcId="{3CE4A702-B2BB-4257-8633-D434360137DD}" destId="{FDC57973-AD61-4576-8F3F-58392F8E6EFC}" srcOrd="1" destOrd="0" presId="urn:microsoft.com/office/officeart/2005/8/layout/matrix1"/>
    <dgm:cxn modelId="{ACAD3FF5-57B9-44EB-A27F-B9868511E7B9}" type="presOf" srcId="{4CAA3DE5-76CB-4F20-AC84-E433C63269E5}" destId="{8A5DDC67-BBFD-41E6-8DC4-F50DAB9AD772}" srcOrd="0" destOrd="0" presId="urn:microsoft.com/office/officeart/2005/8/layout/matrix1"/>
    <dgm:cxn modelId="{70F6954B-15EA-4F1B-B7FB-8F5D726C8BFA}" srcId="{CD06FDE7-4B55-4475-A1B5-7FB01F7F8528}" destId="{413E4724-7A81-4101-8219-FA2BBFE72D54}" srcOrd="0" destOrd="0" parTransId="{792C10EB-3C0B-4E06-B656-50868D8283A3}" sibTransId="{33AB67E9-DE82-4C00-A79D-9650731874EC}"/>
    <dgm:cxn modelId="{5D8C949D-B520-410C-8559-401F8BF4422F}" type="presOf" srcId="{413E4724-7A81-4101-8219-FA2BBFE72D54}" destId="{03AAD402-E3D4-4A7D-A3AE-2806F837D57A}" srcOrd="0" destOrd="0" presId="urn:microsoft.com/office/officeart/2005/8/layout/matrix1"/>
    <dgm:cxn modelId="{ABB35344-9FDB-46FC-94F9-F61D11B94D36}" type="presOf" srcId="{C84630D5-F016-44B5-8E7B-47A4463E8E24}" destId="{01AFC863-2A31-465E-BA86-E98A6681A5CC}" srcOrd="1" destOrd="0" presId="urn:microsoft.com/office/officeart/2005/8/layout/matrix1"/>
    <dgm:cxn modelId="{D6916F8C-01BE-45BD-8E43-E4D05220BC9A}" type="presOf" srcId="{3CE4A702-B2BB-4257-8633-D434360137DD}" destId="{30D8018A-E3D2-42C3-877D-14A7E64D3451}" srcOrd="0" destOrd="0" presId="urn:microsoft.com/office/officeart/2005/8/layout/matrix1"/>
    <dgm:cxn modelId="{F472C681-41B5-4632-BAAB-50F80A456406}" srcId="{413E4724-7A81-4101-8219-FA2BBFE72D54}" destId="{C84630D5-F016-44B5-8E7B-47A4463E8E24}" srcOrd="1" destOrd="0" parTransId="{59D60F03-6CF9-4DAD-B70D-B4E2DE866842}" sibTransId="{971EBC29-F06A-44FB-9F60-C34C4CC86807}"/>
    <dgm:cxn modelId="{3DFA17A5-6F45-4F4B-9434-868EF286D8CD}" type="presParOf" srcId="{FEAE3FB4-12E3-4110-8EE7-64696BA8C165}" destId="{DAF63327-5B19-47AC-9174-7167FD137F93}" srcOrd="0" destOrd="0" presId="urn:microsoft.com/office/officeart/2005/8/layout/matrix1"/>
    <dgm:cxn modelId="{62A04426-D3AD-42C1-85ED-BEF0A0DFCA71}" type="presParOf" srcId="{DAF63327-5B19-47AC-9174-7167FD137F93}" destId="{8A5DDC67-BBFD-41E6-8DC4-F50DAB9AD772}" srcOrd="0" destOrd="0" presId="urn:microsoft.com/office/officeart/2005/8/layout/matrix1"/>
    <dgm:cxn modelId="{FC1999B5-EF36-4125-8A86-27BFD784E7AA}" type="presParOf" srcId="{DAF63327-5B19-47AC-9174-7167FD137F93}" destId="{3D87631A-3ECC-4113-94FC-CA2281B7CD38}" srcOrd="1" destOrd="0" presId="urn:microsoft.com/office/officeart/2005/8/layout/matrix1"/>
    <dgm:cxn modelId="{17877BB4-EE6D-4294-BE63-F287F3679AE4}" type="presParOf" srcId="{DAF63327-5B19-47AC-9174-7167FD137F93}" destId="{DDB4D2F1-ECAC-40FF-BC23-3391184D7DB5}" srcOrd="2" destOrd="0" presId="urn:microsoft.com/office/officeart/2005/8/layout/matrix1"/>
    <dgm:cxn modelId="{71FC3F9D-4774-403F-819D-B41E0ADD20F4}" type="presParOf" srcId="{DAF63327-5B19-47AC-9174-7167FD137F93}" destId="{01AFC863-2A31-465E-BA86-E98A6681A5CC}" srcOrd="3" destOrd="0" presId="urn:microsoft.com/office/officeart/2005/8/layout/matrix1"/>
    <dgm:cxn modelId="{687064C0-62B9-4C74-8F30-BEDF81A4538F}" type="presParOf" srcId="{DAF63327-5B19-47AC-9174-7167FD137F93}" destId="{30D8018A-E3D2-42C3-877D-14A7E64D3451}" srcOrd="4" destOrd="0" presId="urn:microsoft.com/office/officeart/2005/8/layout/matrix1"/>
    <dgm:cxn modelId="{E7471CE0-10C3-4F95-B00E-B17F97DF560B}" type="presParOf" srcId="{DAF63327-5B19-47AC-9174-7167FD137F93}" destId="{FDC57973-AD61-4576-8F3F-58392F8E6EFC}" srcOrd="5" destOrd="0" presId="urn:microsoft.com/office/officeart/2005/8/layout/matrix1"/>
    <dgm:cxn modelId="{E909BE04-F96D-43CE-B621-D949884EEB9D}" type="presParOf" srcId="{DAF63327-5B19-47AC-9174-7167FD137F93}" destId="{6AC969C1-F5F7-4641-A8F6-1BE5CFEC52E7}" srcOrd="6" destOrd="0" presId="urn:microsoft.com/office/officeart/2005/8/layout/matrix1"/>
    <dgm:cxn modelId="{B4F1C50F-04B5-4547-94A5-2B87B36EEE26}" type="presParOf" srcId="{DAF63327-5B19-47AC-9174-7167FD137F93}" destId="{6EBE2EA0-E83D-4D1E-8B12-9304EAE81BD9}" srcOrd="7" destOrd="0" presId="urn:microsoft.com/office/officeart/2005/8/layout/matrix1"/>
    <dgm:cxn modelId="{B807006A-6FDB-4F40-971C-CFF53375C5A0}" type="presParOf" srcId="{FEAE3FB4-12E3-4110-8EE7-64696BA8C165}" destId="{03AAD402-E3D4-4A7D-A3AE-2806F837D57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78F73A-A165-4CA3-B911-21F5E7628CD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BB16ED-CBC5-4CC7-B849-78A775101912}">
      <dgm:prSet phldrT="[Текст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Обновление содержания образования</a:t>
          </a:r>
          <a:endParaRPr lang="ru-RU" dirty="0"/>
        </a:p>
      </dgm:t>
    </dgm:pt>
    <dgm:pt modelId="{73626984-4BA6-402E-991F-5AFA4EDE5785}" type="parTrans" cxnId="{98069A4C-5E4B-430A-85F5-F118C737D0B2}">
      <dgm:prSet/>
      <dgm:spPr/>
      <dgm:t>
        <a:bodyPr/>
        <a:lstStyle/>
        <a:p>
          <a:endParaRPr lang="ru-RU"/>
        </a:p>
      </dgm:t>
    </dgm:pt>
    <dgm:pt modelId="{C0B153EA-355E-4BF7-8273-DC17362FCA12}" type="sibTrans" cxnId="{98069A4C-5E4B-430A-85F5-F118C737D0B2}">
      <dgm:prSet/>
      <dgm:spPr/>
      <dgm:t>
        <a:bodyPr/>
        <a:lstStyle/>
        <a:p>
          <a:endParaRPr lang="ru-RU"/>
        </a:p>
      </dgm:t>
    </dgm:pt>
    <dgm:pt modelId="{93E1FD20-1D0D-43EA-9907-7F0479D86869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ФГОС НОО, ООО</a:t>
          </a:r>
          <a:endParaRPr lang="ru-RU" dirty="0"/>
        </a:p>
      </dgm:t>
    </dgm:pt>
    <dgm:pt modelId="{6C061E87-2285-4BAA-9783-9C118910331C}" type="parTrans" cxnId="{1A2C3E3F-A7E5-420A-B4F2-889D09E12425}">
      <dgm:prSet/>
      <dgm:spPr/>
      <dgm:t>
        <a:bodyPr/>
        <a:lstStyle/>
        <a:p>
          <a:endParaRPr lang="ru-RU"/>
        </a:p>
      </dgm:t>
    </dgm:pt>
    <dgm:pt modelId="{34F4CB0D-38B2-43BF-AD22-4960FAB525E6}" type="sibTrans" cxnId="{1A2C3E3F-A7E5-420A-B4F2-889D09E12425}">
      <dgm:prSet/>
      <dgm:spPr/>
      <dgm:t>
        <a:bodyPr/>
        <a:lstStyle/>
        <a:p>
          <a:endParaRPr lang="ru-RU"/>
        </a:p>
      </dgm:t>
    </dgm:pt>
    <dgm:pt modelId="{837FC05F-C222-4870-9EDA-6DD093C39986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Предметные концепции</a:t>
          </a:r>
          <a:endParaRPr lang="ru-RU" dirty="0"/>
        </a:p>
      </dgm:t>
    </dgm:pt>
    <dgm:pt modelId="{BEBD5849-4313-4F14-9E98-F1567F8FA2B9}" type="parTrans" cxnId="{C2EA09D2-1209-4362-A8CE-5481D721C85A}">
      <dgm:prSet/>
      <dgm:spPr/>
      <dgm:t>
        <a:bodyPr/>
        <a:lstStyle/>
        <a:p>
          <a:endParaRPr lang="ru-RU"/>
        </a:p>
      </dgm:t>
    </dgm:pt>
    <dgm:pt modelId="{2EC53C76-F036-4972-9232-C19D7C9B32E1}" type="sibTrans" cxnId="{C2EA09D2-1209-4362-A8CE-5481D721C85A}">
      <dgm:prSet/>
      <dgm:spPr/>
      <dgm:t>
        <a:bodyPr/>
        <a:lstStyle/>
        <a:p>
          <a:endParaRPr lang="ru-RU"/>
        </a:p>
      </dgm:t>
    </dgm:pt>
    <dgm:pt modelId="{CF7B3CF1-2AAA-4126-A885-931FB15BDAEA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Функциональная грамотность</a:t>
          </a:r>
          <a:endParaRPr lang="ru-RU" dirty="0"/>
        </a:p>
      </dgm:t>
    </dgm:pt>
    <dgm:pt modelId="{64D47E9B-6EDF-4C37-9788-73F260E7ADFE}" type="parTrans" cxnId="{B5602F5A-2E59-4600-B966-BD9AABB41980}">
      <dgm:prSet/>
      <dgm:spPr/>
      <dgm:t>
        <a:bodyPr/>
        <a:lstStyle/>
        <a:p>
          <a:endParaRPr lang="ru-RU"/>
        </a:p>
      </dgm:t>
    </dgm:pt>
    <dgm:pt modelId="{983DC66B-98B8-4BFD-AA44-43A04BA5B9B7}" type="sibTrans" cxnId="{B5602F5A-2E59-4600-B966-BD9AABB41980}">
      <dgm:prSet/>
      <dgm:spPr/>
      <dgm:t>
        <a:bodyPr/>
        <a:lstStyle/>
        <a:p>
          <a:endParaRPr lang="ru-RU"/>
        </a:p>
      </dgm:t>
    </dgm:pt>
    <dgm:pt modelId="{E5B782EE-7977-4B2E-A4DC-B541796F3D21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Воспитательный аспект</a:t>
          </a:r>
          <a:endParaRPr lang="ru-RU" dirty="0"/>
        </a:p>
      </dgm:t>
    </dgm:pt>
    <dgm:pt modelId="{1938E5B4-BDCC-4EAD-B50B-2936A54AD932}" type="parTrans" cxnId="{04E06CB3-EFA9-4522-89F8-29980FD06F87}">
      <dgm:prSet/>
      <dgm:spPr/>
      <dgm:t>
        <a:bodyPr/>
        <a:lstStyle/>
        <a:p>
          <a:endParaRPr lang="ru-RU"/>
        </a:p>
      </dgm:t>
    </dgm:pt>
    <dgm:pt modelId="{CF4BC39F-3CF7-4C59-8CC0-5E84AEB43C8A}" type="sibTrans" cxnId="{04E06CB3-EFA9-4522-89F8-29980FD06F87}">
      <dgm:prSet/>
      <dgm:spPr/>
      <dgm:t>
        <a:bodyPr/>
        <a:lstStyle/>
        <a:p>
          <a:endParaRPr lang="ru-RU"/>
        </a:p>
      </dgm:t>
    </dgm:pt>
    <dgm:pt modelId="{BD55124C-8B30-4C61-82EB-4B0A38347042}" type="pres">
      <dgm:prSet presAssocID="{B778F73A-A165-4CA3-B911-21F5E7628CD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2AFCA9-C63E-4CE1-AEA1-5238A69A55A2}" type="pres">
      <dgm:prSet presAssocID="{F1BB16ED-CBC5-4CC7-B849-78A775101912}" presName="root1" presStyleCnt="0"/>
      <dgm:spPr/>
    </dgm:pt>
    <dgm:pt modelId="{7B93CAA0-EEAC-4569-BD1D-94F03200F1D4}" type="pres">
      <dgm:prSet presAssocID="{F1BB16ED-CBC5-4CC7-B849-78A77510191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3E3E7F-D931-4024-84B0-285134325F83}" type="pres">
      <dgm:prSet presAssocID="{F1BB16ED-CBC5-4CC7-B849-78A775101912}" presName="level2hierChild" presStyleCnt="0"/>
      <dgm:spPr/>
    </dgm:pt>
    <dgm:pt modelId="{E870A441-6F5B-4A30-A58A-682D94A0E2B3}" type="pres">
      <dgm:prSet presAssocID="{6C061E87-2285-4BAA-9783-9C118910331C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A9A01CF3-51FF-4800-A41D-C48EEB086D94}" type="pres">
      <dgm:prSet presAssocID="{6C061E87-2285-4BAA-9783-9C118910331C}" presName="connTx" presStyleLbl="parChTrans1D2" presStyleIdx="0" presStyleCnt="4"/>
      <dgm:spPr/>
      <dgm:t>
        <a:bodyPr/>
        <a:lstStyle/>
        <a:p>
          <a:endParaRPr lang="ru-RU"/>
        </a:p>
      </dgm:t>
    </dgm:pt>
    <dgm:pt modelId="{B5945E26-32B4-4E36-882B-485DB7010F5F}" type="pres">
      <dgm:prSet presAssocID="{93E1FD20-1D0D-43EA-9907-7F0479D86869}" presName="root2" presStyleCnt="0"/>
      <dgm:spPr/>
    </dgm:pt>
    <dgm:pt modelId="{31AA1F1C-8491-46BF-A222-10EDF8EBA0E1}" type="pres">
      <dgm:prSet presAssocID="{93E1FD20-1D0D-43EA-9907-7F0479D86869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A69EE6-9EDE-47CB-A06D-EAA4B69B87CC}" type="pres">
      <dgm:prSet presAssocID="{93E1FD20-1D0D-43EA-9907-7F0479D86869}" presName="level3hierChild" presStyleCnt="0"/>
      <dgm:spPr/>
    </dgm:pt>
    <dgm:pt modelId="{0CA2276C-37ED-4FEB-A705-373B222B63B3}" type="pres">
      <dgm:prSet presAssocID="{BEBD5849-4313-4F14-9E98-F1567F8FA2B9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C8B2C9CA-F3BC-4D5C-8ACB-48F5E24B02DA}" type="pres">
      <dgm:prSet presAssocID="{BEBD5849-4313-4F14-9E98-F1567F8FA2B9}" presName="connTx" presStyleLbl="parChTrans1D2" presStyleIdx="1" presStyleCnt="4"/>
      <dgm:spPr/>
      <dgm:t>
        <a:bodyPr/>
        <a:lstStyle/>
        <a:p>
          <a:endParaRPr lang="ru-RU"/>
        </a:p>
      </dgm:t>
    </dgm:pt>
    <dgm:pt modelId="{D0FA4FF4-0077-4A96-9896-040DF8CF9911}" type="pres">
      <dgm:prSet presAssocID="{837FC05F-C222-4870-9EDA-6DD093C39986}" presName="root2" presStyleCnt="0"/>
      <dgm:spPr/>
    </dgm:pt>
    <dgm:pt modelId="{1B45ABAC-053E-424E-A0BC-D73081378A57}" type="pres">
      <dgm:prSet presAssocID="{837FC05F-C222-4870-9EDA-6DD093C39986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1E3684-5FBC-4DE5-B0D5-CB3276948F05}" type="pres">
      <dgm:prSet presAssocID="{837FC05F-C222-4870-9EDA-6DD093C39986}" presName="level3hierChild" presStyleCnt="0"/>
      <dgm:spPr/>
    </dgm:pt>
    <dgm:pt modelId="{A52F1BBB-CE62-4A89-AAB9-9751438EF982}" type="pres">
      <dgm:prSet presAssocID="{64D47E9B-6EDF-4C37-9788-73F260E7ADFE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0867BC84-549D-4D1D-BFC4-9EDC4AB809A6}" type="pres">
      <dgm:prSet presAssocID="{64D47E9B-6EDF-4C37-9788-73F260E7ADFE}" presName="connTx" presStyleLbl="parChTrans1D2" presStyleIdx="2" presStyleCnt="4"/>
      <dgm:spPr/>
      <dgm:t>
        <a:bodyPr/>
        <a:lstStyle/>
        <a:p>
          <a:endParaRPr lang="ru-RU"/>
        </a:p>
      </dgm:t>
    </dgm:pt>
    <dgm:pt modelId="{579D0B58-E95B-4611-A909-20C69D173551}" type="pres">
      <dgm:prSet presAssocID="{CF7B3CF1-2AAA-4126-A885-931FB15BDAEA}" presName="root2" presStyleCnt="0"/>
      <dgm:spPr/>
    </dgm:pt>
    <dgm:pt modelId="{AC4EB189-68BA-4214-81ED-ABA0BED5D116}" type="pres">
      <dgm:prSet presAssocID="{CF7B3CF1-2AAA-4126-A885-931FB15BDAEA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70C7EE-78F0-48F6-9C09-68524C71146D}" type="pres">
      <dgm:prSet presAssocID="{CF7B3CF1-2AAA-4126-A885-931FB15BDAEA}" presName="level3hierChild" presStyleCnt="0"/>
      <dgm:spPr/>
    </dgm:pt>
    <dgm:pt modelId="{C1EA7BB3-DBE8-40DF-92B8-E9CFCAEF3AA6}" type="pres">
      <dgm:prSet presAssocID="{1938E5B4-BDCC-4EAD-B50B-2936A54AD932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8FE7BFBB-C7B1-4258-9603-9329CF2089F1}" type="pres">
      <dgm:prSet presAssocID="{1938E5B4-BDCC-4EAD-B50B-2936A54AD932}" presName="connTx" presStyleLbl="parChTrans1D2" presStyleIdx="3" presStyleCnt="4"/>
      <dgm:spPr/>
      <dgm:t>
        <a:bodyPr/>
        <a:lstStyle/>
        <a:p>
          <a:endParaRPr lang="ru-RU"/>
        </a:p>
      </dgm:t>
    </dgm:pt>
    <dgm:pt modelId="{CAC96434-B89F-49E9-8606-C25869CE9A63}" type="pres">
      <dgm:prSet presAssocID="{E5B782EE-7977-4B2E-A4DC-B541796F3D21}" presName="root2" presStyleCnt="0"/>
      <dgm:spPr/>
    </dgm:pt>
    <dgm:pt modelId="{720FFE67-8DC4-4F0D-975D-5532F18CDF53}" type="pres">
      <dgm:prSet presAssocID="{E5B782EE-7977-4B2E-A4DC-B541796F3D21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63B0F3-87C6-4762-B709-06EFCE395E91}" type="pres">
      <dgm:prSet presAssocID="{E5B782EE-7977-4B2E-A4DC-B541796F3D21}" presName="level3hierChild" presStyleCnt="0"/>
      <dgm:spPr/>
    </dgm:pt>
  </dgm:ptLst>
  <dgm:cxnLst>
    <dgm:cxn modelId="{615826D7-CE41-4F26-8029-26DACFCCD86E}" type="presOf" srcId="{BEBD5849-4313-4F14-9E98-F1567F8FA2B9}" destId="{0CA2276C-37ED-4FEB-A705-373B222B63B3}" srcOrd="0" destOrd="0" presId="urn:microsoft.com/office/officeart/2008/layout/HorizontalMultiLevelHierarchy"/>
    <dgm:cxn modelId="{7B6A0857-0CD4-4B22-A3F9-346DBD4E4476}" type="presOf" srcId="{B778F73A-A165-4CA3-B911-21F5E7628CD5}" destId="{BD55124C-8B30-4C61-82EB-4B0A38347042}" srcOrd="0" destOrd="0" presId="urn:microsoft.com/office/officeart/2008/layout/HorizontalMultiLevelHierarchy"/>
    <dgm:cxn modelId="{7C429CFD-98C1-4510-9A29-35C55E83DD99}" type="presOf" srcId="{CF7B3CF1-2AAA-4126-A885-931FB15BDAEA}" destId="{AC4EB189-68BA-4214-81ED-ABA0BED5D116}" srcOrd="0" destOrd="0" presId="urn:microsoft.com/office/officeart/2008/layout/HorizontalMultiLevelHierarchy"/>
    <dgm:cxn modelId="{38158619-6B0B-4197-B7FB-9762EC6BDD5E}" type="presOf" srcId="{E5B782EE-7977-4B2E-A4DC-B541796F3D21}" destId="{720FFE67-8DC4-4F0D-975D-5532F18CDF53}" srcOrd="0" destOrd="0" presId="urn:microsoft.com/office/officeart/2008/layout/HorizontalMultiLevelHierarchy"/>
    <dgm:cxn modelId="{61A6B20C-C00D-44ED-8A1A-4E814A6F7B46}" type="presOf" srcId="{1938E5B4-BDCC-4EAD-B50B-2936A54AD932}" destId="{8FE7BFBB-C7B1-4258-9603-9329CF2089F1}" srcOrd="1" destOrd="0" presId="urn:microsoft.com/office/officeart/2008/layout/HorizontalMultiLevelHierarchy"/>
    <dgm:cxn modelId="{DB61F6A2-DE32-4AC9-8CB1-760D3AA0F4B9}" type="presOf" srcId="{1938E5B4-BDCC-4EAD-B50B-2936A54AD932}" destId="{C1EA7BB3-DBE8-40DF-92B8-E9CFCAEF3AA6}" srcOrd="0" destOrd="0" presId="urn:microsoft.com/office/officeart/2008/layout/HorizontalMultiLevelHierarchy"/>
    <dgm:cxn modelId="{C3AD4542-013B-4FDB-B9BD-1AEB43138C5C}" type="presOf" srcId="{F1BB16ED-CBC5-4CC7-B849-78A775101912}" destId="{7B93CAA0-EEAC-4569-BD1D-94F03200F1D4}" srcOrd="0" destOrd="0" presId="urn:microsoft.com/office/officeart/2008/layout/HorizontalMultiLevelHierarchy"/>
    <dgm:cxn modelId="{DCABA688-B361-43EA-9C79-3E7C9EAFCB1B}" type="presOf" srcId="{6C061E87-2285-4BAA-9783-9C118910331C}" destId="{A9A01CF3-51FF-4800-A41D-C48EEB086D94}" srcOrd="1" destOrd="0" presId="urn:microsoft.com/office/officeart/2008/layout/HorizontalMultiLevelHierarchy"/>
    <dgm:cxn modelId="{6F2A7930-0B76-4DD8-9199-5DFBD036CF79}" type="presOf" srcId="{64D47E9B-6EDF-4C37-9788-73F260E7ADFE}" destId="{A52F1BBB-CE62-4A89-AAB9-9751438EF982}" srcOrd="0" destOrd="0" presId="urn:microsoft.com/office/officeart/2008/layout/HorizontalMultiLevelHierarchy"/>
    <dgm:cxn modelId="{63A85E28-DAD1-47FE-8DD9-5412246226BB}" type="presOf" srcId="{64D47E9B-6EDF-4C37-9788-73F260E7ADFE}" destId="{0867BC84-549D-4D1D-BFC4-9EDC4AB809A6}" srcOrd="1" destOrd="0" presId="urn:microsoft.com/office/officeart/2008/layout/HorizontalMultiLevelHierarchy"/>
    <dgm:cxn modelId="{E0EC2F04-9626-47DB-BFA1-0461F3D139AB}" type="presOf" srcId="{6C061E87-2285-4BAA-9783-9C118910331C}" destId="{E870A441-6F5B-4A30-A58A-682D94A0E2B3}" srcOrd="0" destOrd="0" presId="urn:microsoft.com/office/officeart/2008/layout/HorizontalMultiLevelHierarchy"/>
    <dgm:cxn modelId="{1A2C3E3F-A7E5-420A-B4F2-889D09E12425}" srcId="{F1BB16ED-CBC5-4CC7-B849-78A775101912}" destId="{93E1FD20-1D0D-43EA-9907-7F0479D86869}" srcOrd="0" destOrd="0" parTransId="{6C061E87-2285-4BAA-9783-9C118910331C}" sibTransId="{34F4CB0D-38B2-43BF-AD22-4960FAB525E6}"/>
    <dgm:cxn modelId="{B5602F5A-2E59-4600-B966-BD9AABB41980}" srcId="{F1BB16ED-CBC5-4CC7-B849-78A775101912}" destId="{CF7B3CF1-2AAA-4126-A885-931FB15BDAEA}" srcOrd="2" destOrd="0" parTransId="{64D47E9B-6EDF-4C37-9788-73F260E7ADFE}" sibTransId="{983DC66B-98B8-4BFD-AA44-43A04BA5B9B7}"/>
    <dgm:cxn modelId="{04E06CB3-EFA9-4522-89F8-29980FD06F87}" srcId="{F1BB16ED-CBC5-4CC7-B849-78A775101912}" destId="{E5B782EE-7977-4B2E-A4DC-B541796F3D21}" srcOrd="3" destOrd="0" parTransId="{1938E5B4-BDCC-4EAD-B50B-2936A54AD932}" sibTransId="{CF4BC39F-3CF7-4C59-8CC0-5E84AEB43C8A}"/>
    <dgm:cxn modelId="{98069A4C-5E4B-430A-85F5-F118C737D0B2}" srcId="{B778F73A-A165-4CA3-B911-21F5E7628CD5}" destId="{F1BB16ED-CBC5-4CC7-B849-78A775101912}" srcOrd="0" destOrd="0" parTransId="{73626984-4BA6-402E-991F-5AFA4EDE5785}" sibTransId="{C0B153EA-355E-4BF7-8273-DC17362FCA12}"/>
    <dgm:cxn modelId="{C2EA09D2-1209-4362-A8CE-5481D721C85A}" srcId="{F1BB16ED-CBC5-4CC7-B849-78A775101912}" destId="{837FC05F-C222-4870-9EDA-6DD093C39986}" srcOrd="1" destOrd="0" parTransId="{BEBD5849-4313-4F14-9E98-F1567F8FA2B9}" sibTransId="{2EC53C76-F036-4972-9232-C19D7C9B32E1}"/>
    <dgm:cxn modelId="{788B2A25-2CBF-435E-86F3-23E2C0EED3F4}" type="presOf" srcId="{BEBD5849-4313-4F14-9E98-F1567F8FA2B9}" destId="{C8B2C9CA-F3BC-4D5C-8ACB-48F5E24B02DA}" srcOrd="1" destOrd="0" presId="urn:microsoft.com/office/officeart/2008/layout/HorizontalMultiLevelHierarchy"/>
    <dgm:cxn modelId="{C41E0499-DB0D-4827-B622-44785F7684F9}" type="presOf" srcId="{93E1FD20-1D0D-43EA-9907-7F0479D86869}" destId="{31AA1F1C-8491-46BF-A222-10EDF8EBA0E1}" srcOrd="0" destOrd="0" presId="urn:microsoft.com/office/officeart/2008/layout/HorizontalMultiLevelHierarchy"/>
    <dgm:cxn modelId="{E5322C0A-EFD6-4CB1-9EA9-772BDD60EA41}" type="presOf" srcId="{837FC05F-C222-4870-9EDA-6DD093C39986}" destId="{1B45ABAC-053E-424E-A0BC-D73081378A57}" srcOrd="0" destOrd="0" presId="urn:microsoft.com/office/officeart/2008/layout/HorizontalMultiLevelHierarchy"/>
    <dgm:cxn modelId="{E6B7DF9A-D1C5-40AD-9DD6-22BC217AACCC}" type="presParOf" srcId="{BD55124C-8B30-4C61-82EB-4B0A38347042}" destId="{482AFCA9-C63E-4CE1-AEA1-5238A69A55A2}" srcOrd="0" destOrd="0" presId="urn:microsoft.com/office/officeart/2008/layout/HorizontalMultiLevelHierarchy"/>
    <dgm:cxn modelId="{C6391AD9-59D9-4356-8E39-4EF3A012E0A9}" type="presParOf" srcId="{482AFCA9-C63E-4CE1-AEA1-5238A69A55A2}" destId="{7B93CAA0-EEAC-4569-BD1D-94F03200F1D4}" srcOrd="0" destOrd="0" presId="urn:microsoft.com/office/officeart/2008/layout/HorizontalMultiLevelHierarchy"/>
    <dgm:cxn modelId="{50D2B0C9-3056-4B18-99EC-B397812E5FA2}" type="presParOf" srcId="{482AFCA9-C63E-4CE1-AEA1-5238A69A55A2}" destId="{B03E3E7F-D931-4024-84B0-285134325F83}" srcOrd="1" destOrd="0" presId="urn:microsoft.com/office/officeart/2008/layout/HorizontalMultiLevelHierarchy"/>
    <dgm:cxn modelId="{5B1C30D2-60CA-41F4-84E5-1F110006E37A}" type="presParOf" srcId="{B03E3E7F-D931-4024-84B0-285134325F83}" destId="{E870A441-6F5B-4A30-A58A-682D94A0E2B3}" srcOrd="0" destOrd="0" presId="urn:microsoft.com/office/officeart/2008/layout/HorizontalMultiLevelHierarchy"/>
    <dgm:cxn modelId="{0EC4F155-C5C8-4DFC-91BA-F16B62308A56}" type="presParOf" srcId="{E870A441-6F5B-4A30-A58A-682D94A0E2B3}" destId="{A9A01CF3-51FF-4800-A41D-C48EEB086D94}" srcOrd="0" destOrd="0" presId="urn:microsoft.com/office/officeart/2008/layout/HorizontalMultiLevelHierarchy"/>
    <dgm:cxn modelId="{D0BA9283-88FC-49CD-A1A1-B43FA5D89ED4}" type="presParOf" srcId="{B03E3E7F-D931-4024-84B0-285134325F83}" destId="{B5945E26-32B4-4E36-882B-485DB7010F5F}" srcOrd="1" destOrd="0" presId="urn:microsoft.com/office/officeart/2008/layout/HorizontalMultiLevelHierarchy"/>
    <dgm:cxn modelId="{538BE67D-0593-46AA-89AE-731DBB03B4FB}" type="presParOf" srcId="{B5945E26-32B4-4E36-882B-485DB7010F5F}" destId="{31AA1F1C-8491-46BF-A222-10EDF8EBA0E1}" srcOrd="0" destOrd="0" presId="urn:microsoft.com/office/officeart/2008/layout/HorizontalMultiLevelHierarchy"/>
    <dgm:cxn modelId="{C0E7D9CD-85A9-4F86-8265-2D35BE275978}" type="presParOf" srcId="{B5945E26-32B4-4E36-882B-485DB7010F5F}" destId="{48A69EE6-9EDE-47CB-A06D-EAA4B69B87CC}" srcOrd="1" destOrd="0" presId="urn:microsoft.com/office/officeart/2008/layout/HorizontalMultiLevelHierarchy"/>
    <dgm:cxn modelId="{EA7F0FB3-1AC9-4335-9B34-6976E64038EB}" type="presParOf" srcId="{B03E3E7F-D931-4024-84B0-285134325F83}" destId="{0CA2276C-37ED-4FEB-A705-373B222B63B3}" srcOrd="2" destOrd="0" presId="urn:microsoft.com/office/officeart/2008/layout/HorizontalMultiLevelHierarchy"/>
    <dgm:cxn modelId="{F17F7496-5F92-4332-9B46-FFDC53F7BFDB}" type="presParOf" srcId="{0CA2276C-37ED-4FEB-A705-373B222B63B3}" destId="{C8B2C9CA-F3BC-4D5C-8ACB-48F5E24B02DA}" srcOrd="0" destOrd="0" presId="urn:microsoft.com/office/officeart/2008/layout/HorizontalMultiLevelHierarchy"/>
    <dgm:cxn modelId="{9FB1790F-5E8D-4E57-98E9-655FDE324DEE}" type="presParOf" srcId="{B03E3E7F-D931-4024-84B0-285134325F83}" destId="{D0FA4FF4-0077-4A96-9896-040DF8CF9911}" srcOrd="3" destOrd="0" presId="urn:microsoft.com/office/officeart/2008/layout/HorizontalMultiLevelHierarchy"/>
    <dgm:cxn modelId="{6920B19C-5604-40A7-A802-3A3B1500CCC4}" type="presParOf" srcId="{D0FA4FF4-0077-4A96-9896-040DF8CF9911}" destId="{1B45ABAC-053E-424E-A0BC-D73081378A57}" srcOrd="0" destOrd="0" presId="urn:microsoft.com/office/officeart/2008/layout/HorizontalMultiLevelHierarchy"/>
    <dgm:cxn modelId="{423A5349-6E9D-41E0-9D72-C5E22203B9AD}" type="presParOf" srcId="{D0FA4FF4-0077-4A96-9896-040DF8CF9911}" destId="{4E1E3684-5FBC-4DE5-B0D5-CB3276948F05}" srcOrd="1" destOrd="0" presId="urn:microsoft.com/office/officeart/2008/layout/HorizontalMultiLevelHierarchy"/>
    <dgm:cxn modelId="{1C913483-3C4C-4A40-8184-D50C594D3F70}" type="presParOf" srcId="{B03E3E7F-D931-4024-84B0-285134325F83}" destId="{A52F1BBB-CE62-4A89-AAB9-9751438EF982}" srcOrd="4" destOrd="0" presId="urn:microsoft.com/office/officeart/2008/layout/HorizontalMultiLevelHierarchy"/>
    <dgm:cxn modelId="{C85BC790-AAFC-47EE-9106-01D880CEA2C7}" type="presParOf" srcId="{A52F1BBB-CE62-4A89-AAB9-9751438EF982}" destId="{0867BC84-549D-4D1D-BFC4-9EDC4AB809A6}" srcOrd="0" destOrd="0" presId="urn:microsoft.com/office/officeart/2008/layout/HorizontalMultiLevelHierarchy"/>
    <dgm:cxn modelId="{3DACA577-0E7B-4AE4-A6E6-F2333056A483}" type="presParOf" srcId="{B03E3E7F-D931-4024-84B0-285134325F83}" destId="{579D0B58-E95B-4611-A909-20C69D173551}" srcOrd="5" destOrd="0" presId="urn:microsoft.com/office/officeart/2008/layout/HorizontalMultiLevelHierarchy"/>
    <dgm:cxn modelId="{6EA26F07-804E-4599-83E0-0086774C9CD0}" type="presParOf" srcId="{579D0B58-E95B-4611-A909-20C69D173551}" destId="{AC4EB189-68BA-4214-81ED-ABA0BED5D116}" srcOrd="0" destOrd="0" presId="urn:microsoft.com/office/officeart/2008/layout/HorizontalMultiLevelHierarchy"/>
    <dgm:cxn modelId="{F1D66210-2C14-47B2-8FE6-35324B98629C}" type="presParOf" srcId="{579D0B58-E95B-4611-A909-20C69D173551}" destId="{8970C7EE-78F0-48F6-9C09-68524C71146D}" srcOrd="1" destOrd="0" presId="urn:microsoft.com/office/officeart/2008/layout/HorizontalMultiLevelHierarchy"/>
    <dgm:cxn modelId="{0CD3A5E8-408E-4FC1-9A58-B3D270A3D909}" type="presParOf" srcId="{B03E3E7F-D931-4024-84B0-285134325F83}" destId="{C1EA7BB3-DBE8-40DF-92B8-E9CFCAEF3AA6}" srcOrd="6" destOrd="0" presId="urn:microsoft.com/office/officeart/2008/layout/HorizontalMultiLevelHierarchy"/>
    <dgm:cxn modelId="{0A32961D-21EA-4746-B684-C69BB827C623}" type="presParOf" srcId="{C1EA7BB3-DBE8-40DF-92B8-E9CFCAEF3AA6}" destId="{8FE7BFBB-C7B1-4258-9603-9329CF2089F1}" srcOrd="0" destOrd="0" presId="urn:microsoft.com/office/officeart/2008/layout/HorizontalMultiLevelHierarchy"/>
    <dgm:cxn modelId="{5B92A19F-4BFC-4797-BBFD-3460BAE4AFC3}" type="presParOf" srcId="{B03E3E7F-D931-4024-84B0-285134325F83}" destId="{CAC96434-B89F-49E9-8606-C25869CE9A63}" srcOrd="7" destOrd="0" presId="urn:microsoft.com/office/officeart/2008/layout/HorizontalMultiLevelHierarchy"/>
    <dgm:cxn modelId="{7CC32F30-ACF9-4842-A957-6F0AAA311820}" type="presParOf" srcId="{CAC96434-B89F-49E9-8606-C25869CE9A63}" destId="{720FFE67-8DC4-4F0D-975D-5532F18CDF53}" srcOrd="0" destOrd="0" presId="urn:microsoft.com/office/officeart/2008/layout/HorizontalMultiLevelHierarchy"/>
    <dgm:cxn modelId="{C7EEA839-EA05-4627-9011-B8762307AE9A}" type="presParOf" srcId="{CAC96434-B89F-49E9-8606-C25869CE9A63}" destId="{0363B0F3-87C6-4762-B709-06EFCE395E9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7DB39E-2DB5-4883-904F-F86003AA2EA7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559253-66EC-42B0-9757-6AE79D5B999C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ОУ</a:t>
          </a:r>
          <a:endParaRPr lang="ru-RU" dirty="0"/>
        </a:p>
      </dgm:t>
    </dgm:pt>
    <dgm:pt modelId="{507079C0-5BEC-4F37-8E1A-3F4E759F233A}" type="parTrans" cxnId="{9E969DC6-4F9D-4A4E-8DD7-16B16CFFF82E}">
      <dgm:prSet/>
      <dgm:spPr/>
      <dgm:t>
        <a:bodyPr/>
        <a:lstStyle/>
        <a:p>
          <a:endParaRPr lang="ru-RU"/>
        </a:p>
      </dgm:t>
    </dgm:pt>
    <dgm:pt modelId="{6B66F22E-B1E1-4B76-8B3C-6E10C865BAAA}" type="sibTrans" cxnId="{9E969DC6-4F9D-4A4E-8DD7-16B16CFFF82E}">
      <dgm:prSet/>
      <dgm:spPr/>
      <dgm:t>
        <a:bodyPr/>
        <a:lstStyle/>
        <a:p>
          <a:endParaRPr lang="ru-RU"/>
        </a:p>
      </dgm:t>
    </dgm:pt>
    <dgm:pt modelId="{E1C69714-24FD-4A23-A27E-22464ED14E72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РГ, ДК, ПК</a:t>
          </a:r>
          <a:endParaRPr lang="ru-RU" dirty="0"/>
        </a:p>
      </dgm:t>
    </dgm:pt>
    <dgm:pt modelId="{848BC41C-2C90-40F6-B3D7-C2095CA8DDCC}" type="parTrans" cxnId="{A2A7AEBE-2C09-443A-94BD-51DB014AE596}">
      <dgm:prSet/>
      <dgm:spPr/>
      <dgm:t>
        <a:bodyPr/>
        <a:lstStyle/>
        <a:p>
          <a:endParaRPr lang="ru-RU"/>
        </a:p>
      </dgm:t>
    </dgm:pt>
    <dgm:pt modelId="{7F22ED33-9439-4674-AEF2-68B6CC603284}" type="sibTrans" cxnId="{A2A7AEBE-2C09-443A-94BD-51DB014AE596}">
      <dgm:prSet/>
      <dgm:spPr/>
      <dgm:t>
        <a:bodyPr/>
        <a:lstStyle/>
        <a:p>
          <a:endParaRPr lang="ru-RU"/>
        </a:p>
      </dgm:t>
    </dgm:pt>
    <dgm:pt modelId="{6B912748-1DE5-45D6-9658-D2C2AE0D17D3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ШМО</a:t>
          </a:r>
          <a:endParaRPr lang="ru-RU" dirty="0"/>
        </a:p>
      </dgm:t>
    </dgm:pt>
    <dgm:pt modelId="{490F1022-C3CF-47A0-A4A1-1FA1248F83D6}" type="parTrans" cxnId="{9C09FA10-6924-48AF-BD07-7D289BA1425C}">
      <dgm:prSet/>
      <dgm:spPr/>
      <dgm:t>
        <a:bodyPr/>
        <a:lstStyle/>
        <a:p>
          <a:endParaRPr lang="ru-RU"/>
        </a:p>
      </dgm:t>
    </dgm:pt>
    <dgm:pt modelId="{B97BD099-A704-4FA5-A4EA-5E77FB118ADB}" type="sibTrans" cxnId="{9C09FA10-6924-48AF-BD07-7D289BA1425C}">
      <dgm:prSet/>
      <dgm:spPr/>
      <dgm:t>
        <a:bodyPr/>
        <a:lstStyle/>
        <a:p>
          <a:endParaRPr lang="ru-RU"/>
        </a:p>
      </dgm:t>
    </dgm:pt>
    <dgm:pt modelId="{CB682345-1854-4DAD-AA1A-971A57C3281A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ММС</a:t>
          </a:r>
          <a:endParaRPr lang="ru-RU" dirty="0"/>
        </a:p>
      </dgm:t>
    </dgm:pt>
    <dgm:pt modelId="{E80771BC-ED86-40DA-90EA-976D22139AFD}" type="parTrans" cxnId="{3B2A177C-CA77-4192-849D-1B77BF70F535}">
      <dgm:prSet/>
      <dgm:spPr/>
      <dgm:t>
        <a:bodyPr/>
        <a:lstStyle/>
        <a:p>
          <a:endParaRPr lang="ru-RU"/>
        </a:p>
      </dgm:t>
    </dgm:pt>
    <dgm:pt modelId="{67BB7112-27EE-48C0-9A57-02EEE6D29A88}" type="sibTrans" cxnId="{3B2A177C-CA77-4192-849D-1B77BF70F535}">
      <dgm:prSet/>
      <dgm:spPr/>
      <dgm:t>
        <a:bodyPr/>
        <a:lstStyle/>
        <a:p>
          <a:endParaRPr lang="ru-RU"/>
        </a:p>
      </dgm:t>
    </dgm:pt>
    <dgm:pt modelId="{B371832C-C87B-4DA8-A5A7-8DD5ACFB93D8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КС, План</a:t>
          </a:r>
          <a:endParaRPr lang="ru-RU" dirty="0"/>
        </a:p>
      </dgm:t>
    </dgm:pt>
    <dgm:pt modelId="{6B9FB6DB-85EC-4A79-A8D4-493961CDA880}" type="parTrans" cxnId="{D2F98E19-3A39-4ACC-8388-E111506B1508}">
      <dgm:prSet/>
      <dgm:spPr/>
      <dgm:t>
        <a:bodyPr/>
        <a:lstStyle/>
        <a:p>
          <a:endParaRPr lang="ru-RU"/>
        </a:p>
      </dgm:t>
    </dgm:pt>
    <dgm:pt modelId="{B081FFD5-49C4-477C-A3E0-C2AF8D8E9AA7}" type="sibTrans" cxnId="{D2F98E19-3A39-4ACC-8388-E111506B1508}">
      <dgm:prSet/>
      <dgm:spPr/>
      <dgm:t>
        <a:bodyPr/>
        <a:lstStyle/>
        <a:p>
          <a:endParaRPr lang="ru-RU"/>
        </a:p>
      </dgm:t>
    </dgm:pt>
    <dgm:pt modelId="{C22D6397-06B2-4B96-BC80-B642C8DDB928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ГМО ММК</a:t>
          </a:r>
          <a:endParaRPr lang="ru-RU" dirty="0"/>
        </a:p>
      </dgm:t>
    </dgm:pt>
    <dgm:pt modelId="{CA5DDFBA-00B5-45FC-9DD3-F3A51E882909}" type="parTrans" cxnId="{2C62D2CD-1E3C-4838-807B-9FE712728B65}">
      <dgm:prSet/>
      <dgm:spPr/>
      <dgm:t>
        <a:bodyPr/>
        <a:lstStyle/>
        <a:p>
          <a:endParaRPr lang="ru-RU"/>
        </a:p>
      </dgm:t>
    </dgm:pt>
    <dgm:pt modelId="{EED8DFE3-FB66-46EC-BD51-775D4DB93B73}" type="sibTrans" cxnId="{2C62D2CD-1E3C-4838-807B-9FE712728B65}">
      <dgm:prSet/>
      <dgm:spPr/>
      <dgm:t>
        <a:bodyPr/>
        <a:lstStyle/>
        <a:p>
          <a:endParaRPr lang="ru-RU"/>
        </a:p>
      </dgm:t>
    </dgm:pt>
    <dgm:pt modelId="{E7A4ED1D-CC55-49DC-8FBE-61607CA151D9}" type="pres">
      <dgm:prSet presAssocID="{E87DB39E-2DB5-4883-904F-F86003AA2EA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2FDA7E2-6F7A-45AD-A9EB-3DC782AD2B47}" type="pres">
      <dgm:prSet presAssocID="{2F559253-66EC-42B0-9757-6AE79D5B999C}" presName="root" presStyleCnt="0"/>
      <dgm:spPr/>
    </dgm:pt>
    <dgm:pt modelId="{3B430665-4FB3-4C4E-B39E-24EC9BFE5B1E}" type="pres">
      <dgm:prSet presAssocID="{2F559253-66EC-42B0-9757-6AE79D5B999C}" presName="rootComposite" presStyleCnt="0"/>
      <dgm:spPr/>
    </dgm:pt>
    <dgm:pt modelId="{9CBE825E-0C63-4D49-9E75-3D738902CF34}" type="pres">
      <dgm:prSet presAssocID="{2F559253-66EC-42B0-9757-6AE79D5B999C}" presName="rootText" presStyleLbl="node1" presStyleIdx="0" presStyleCnt="2"/>
      <dgm:spPr/>
      <dgm:t>
        <a:bodyPr/>
        <a:lstStyle/>
        <a:p>
          <a:endParaRPr lang="ru-RU"/>
        </a:p>
      </dgm:t>
    </dgm:pt>
    <dgm:pt modelId="{5C14C13B-DEC3-4163-BD96-35E741B470DC}" type="pres">
      <dgm:prSet presAssocID="{2F559253-66EC-42B0-9757-6AE79D5B999C}" presName="rootConnector" presStyleLbl="node1" presStyleIdx="0" presStyleCnt="2"/>
      <dgm:spPr/>
      <dgm:t>
        <a:bodyPr/>
        <a:lstStyle/>
        <a:p>
          <a:endParaRPr lang="ru-RU"/>
        </a:p>
      </dgm:t>
    </dgm:pt>
    <dgm:pt modelId="{CFEC3A35-58FD-48B8-A3DF-3FFBC42BEA8D}" type="pres">
      <dgm:prSet presAssocID="{2F559253-66EC-42B0-9757-6AE79D5B999C}" presName="childShape" presStyleCnt="0"/>
      <dgm:spPr/>
    </dgm:pt>
    <dgm:pt modelId="{4E6FDA23-7611-4699-9984-66AA7553A8C1}" type="pres">
      <dgm:prSet presAssocID="{848BC41C-2C90-40F6-B3D7-C2095CA8DDCC}" presName="Name13" presStyleLbl="parChTrans1D2" presStyleIdx="0" presStyleCnt="4"/>
      <dgm:spPr/>
      <dgm:t>
        <a:bodyPr/>
        <a:lstStyle/>
        <a:p>
          <a:endParaRPr lang="ru-RU"/>
        </a:p>
      </dgm:t>
    </dgm:pt>
    <dgm:pt modelId="{91A6A95C-F10C-4FA0-B2F5-33965BE39D97}" type="pres">
      <dgm:prSet presAssocID="{E1C69714-24FD-4A23-A27E-22464ED14E72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352248-6D63-4D75-8BC9-B41CE25C9068}" type="pres">
      <dgm:prSet presAssocID="{490F1022-C3CF-47A0-A4A1-1FA1248F83D6}" presName="Name13" presStyleLbl="parChTrans1D2" presStyleIdx="1" presStyleCnt="4"/>
      <dgm:spPr/>
      <dgm:t>
        <a:bodyPr/>
        <a:lstStyle/>
        <a:p>
          <a:endParaRPr lang="ru-RU"/>
        </a:p>
      </dgm:t>
    </dgm:pt>
    <dgm:pt modelId="{2E6C7F78-C287-43AF-82FA-06B680A8B6D2}" type="pres">
      <dgm:prSet presAssocID="{6B912748-1DE5-45D6-9658-D2C2AE0D17D3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3AF792-8CAE-401C-BC8A-8FCE975AFD1B}" type="pres">
      <dgm:prSet presAssocID="{CB682345-1854-4DAD-AA1A-971A57C3281A}" presName="root" presStyleCnt="0"/>
      <dgm:spPr/>
    </dgm:pt>
    <dgm:pt modelId="{EF4114A3-A60B-466E-8406-5FC602217709}" type="pres">
      <dgm:prSet presAssocID="{CB682345-1854-4DAD-AA1A-971A57C3281A}" presName="rootComposite" presStyleCnt="0"/>
      <dgm:spPr/>
    </dgm:pt>
    <dgm:pt modelId="{955CB712-A157-4F68-A2C0-60CD6B5CA930}" type="pres">
      <dgm:prSet presAssocID="{CB682345-1854-4DAD-AA1A-971A57C3281A}" presName="rootText" presStyleLbl="node1" presStyleIdx="1" presStyleCnt="2"/>
      <dgm:spPr/>
      <dgm:t>
        <a:bodyPr/>
        <a:lstStyle/>
        <a:p>
          <a:endParaRPr lang="ru-RU"/>
        </a:p>
      </dgm:t>
    </dgm:pt>
    <dgm:pt modelId="{FA4F8289-39EB-45EB-A989-F6485C4B6065}" type="pres">
      <dgm:prSet presAssocID="{CB682345-1854-4DAD-AA1A-971A57C3281A}" presName="rootConnector" presStyleLbl="node1" presStyleIdx="1" presStyleCnt="2"/>
      <dgm:spPr/>
      <dgm:t>
        <a:bodyPr/>
        <a:lstStyle/>
        <a:p>
          <a:endParaRPr lang="ru-RU"/>
        </a:p>
      </dgm:t>
    </dgm:pt>
    <dgm:pt modelId="{B9EC9A34-F60B-4B09-B47E-7DB8BB9B86F5}" type="pres">
      <dgm:prSet presAssocID="{CB682345-1854-4DAD-AA1A-971A57C3281A}" presName="childShape" presStyleCnt="0"/>
      <dgm:spPr/>
    </dgm:pt>
    <dgm:pt modelId="{99D12AAD-8986-4D5F-AD54-2352FE036CB7}" type="pres">
      <dgm:prSet presAssocID="{6B9FB6DB-85EC-4A79-A8D4-493961CDA880}" presName="Name13" presStyleLbl="parChTrans1D2" presStyleIdx="2" presStyleCnt="4"/>
      <dgm:spPr/>
      <dgm:t>
        <a:bodyPr/>
        <a:lstStyle/>
        <a:p>
          <a:endParaRPr lang="ru-RU"/>
        </a:p>
      </dgm:t>
    </dgm:pt>
    <dgm:pt modelId="{B363DF2D-8130-4033-B375-C22B7CAD33EB}" type="pres">
      <dgm:prSet presAssocID="{B371832C-C87B-4DA8-A5A7-8DD5ACFB93D8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D05768-8CA1-4C4C-BBAD-FDA2D949107B}" type="pres">
      <dgm:prSet presAssocID="{CA5DDFBA-00B5-45FC-9DD3-F3A51E882909}" presName="Name13" presStyleLbl="parChTrans1D2" presStyleIdx="3" presStyleCnt="4"/>
      <dgm:spPr/>
      <dgm:t>
        <a:bodyPr/>
        <a:lstStyle/>
        <a:p>
          <a:endParaRPr lang="ru-RU"/>
        </a:p>
      </dgm:t>
    </dgm:pt>
    <dgm:pt modelId="{8BAAFE73-3DD3-4C01-A490-42B8E32A3955}" type="pres">
      <dgm:prSet presAssocID="{C22D6397-06B2-4B96-BC80-B642C8DDB928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F98E19-3A39-4ACC-8388-E111506B1508}" srcId="{CB682345-1854-4DAD-AA1A-971A57C3281A}" destId="{B371832C-C87B-4DA8-A5A7-8DD5ACFB93D8}" srcOrd="0" destOrd="0" parTransId="{6B9FB6DB-85EC-4A79-A8D4-493961CDA880}" sibTransId="{B081FFD5-49C4-477C-A3E0-C2AF8D8E9AA7}"/>
    <dgm:cxn modelId="{514D0637-51A8-4CE3-B4C2-D463E47F4F18}" type="presOf" srcId="{E1C69714-24FD-4A23-A27E-22464ED14E72}" destId="{91A6A95C-F10C-4FA0-B2F5-33965BE39D97}" srcOrd="0" destOrd="0" presId="urn:microsoft.com/office/officeart/2005/8/layout/hierarchy3"/>
    <dgm:cxn modelId="{BCEE2EB3-C3CF-44E2-B467-BA5FB6C11052}" type="presOf" srcId="{E87DB39E-2DB5-4883-904F-F86003AA2EA7}" destId="{E7A4ED1D-CC55-49DC-8FBE-61607CA151D9}" srcOrd="0" destOrd="0" presId="urn:microsoft.com/office/officeart/2005/8/layout/hierarchy3"/>
    <dgm:cxn modelId="{33848B26-E607-4BAB-8FE9-CFD74B406DB8}" type="presOf" srcId="{490F1022-C3CF-47A0-A4A1-1FA1248F83D6}" destId="{7A352248-6D63-4D75-8BC9-B41CE25C9068}" srcOrd="0" destOrd="0" presId="urn:microsoft.com/office/officeart/2005/8/layout/hierarchy3"/>
    <dgm:cxn modelId="{3AE60A03-1965-4DF8-8652-AC9C672082DD}" type="presOf" srcId="{C22D6397-06B2-4B96-BC80-B642C8DDB928}" destId="{8BAAFE73-3DD3-4C01-A490-42B8E32A3955}" srcOrd="0" destOrd="0" presId="urn:microsoft.com/office/officeart/2005/8/layout/hierarchy3"/>
    <dgm:cxn modelId="{76AE6EDC-30F3-4230-B276-380B391CDD78}" type="presOf" srcId="{2F559253-66EC-42B0-9757-6AE79D5B999C}" destId="{5C14C13B-DEC3-4163-BD96-35E741B470DC}" srcOrd="1" destOrd="0" presId="urn:microsoft.com/office/officeart/2005/8/layout/hierarchy3"/>
    <dgm:cxn modelId="{DFA7853B-F353-4511-8BD7-4D1C8E146CA0}" type="presOf" srcId="{CA5DDFBA-00B5-45FC-9DD3-F3A51E882909}" destId="{30D05768-8CA1-4C4C-BBAD-FDA2D949107B}" srcOrd="0" destOrd="0" presId="urn:microsoft.com/office/officeart/2005/8/layout/hierarchy3"/>
    <dgm:cxn modelId="{E4368C37-1689-48D9-A434-2DA0DCA867F3}" type="presOf" srcId="{848BC41C-2C90-40F6-B3D7-C2095CA8DDCC}" destId="{4E6FDA23-7611-4699-9984-66AA7553A8C1}" srcOrd="0" destOrd="0" presId="urn:microsoft.com/office/officeart/2005/8/layout/hierarchy3"/>
    <dgm:cxn modelId="{5C0BE000-3A07-4C63-9A91-CE60BB4868D8}" type="presOf" srcId="{CB682345-1854-4DAD-AA1A-971A57C3281A}" destId="{FA4F8289-39EB-45EB-A989-F6485C4B6065}" srcOrd="1" destOrd="0" presId="urn:microsoft.com/office/officeart/2005/8/layout/hierarchy3"/>
    <dgm:cxn modelId="{EBD30B5B-4A5C-4831-85CF-BD37D5CECB5D}" type="presOf" srcId="{6B9FB6DB-85EC-4A79-A8D4-493961CDA880}" destId="{99D12AAD-8986-4D5F-AD54-2352FE036CB7}" srcOrd="0" destOrd="0" presId="urn:microsoft.com/office/officeart/2005/8/layout/hierarchy3"/>
    <dgm:cxn modelId="{9C09FA10-6924-48AF-BD07-7D289BA1425C}" srcId="{2F559253-66EC-42B0-9757-6AE79D5B999C}" destId="{6B912748-1DE5-45D6-9658-D2C2AE0D17D3}" srcOrd="1" destOrd="0" parTransId="{490F1022-C3CF-47A0-A4A1-1FA1248F83D6}" sibTransId="{B97BD099-A704-4FA5-A4EA-5E77FB118ADB}"/>
    <dgm:cxn modelId="{EF783D4A-145B-4D4E-8877-EFFD80645D2F}" type="presOf" srcId="{6B912748-1DE5-45D6-9658-D2C2AE0D17D3}" destId="{2E6C7F78-C287-43AF-82FA-06B680A8B6D2}" srcOrd="0" destOrd="0" presId="urn:microsoft.com/office/officeart/2005/8/layout/hierarchy3"/>
    <dgm:cxn modelId="{A2A7AEBE-2C09-443A-94BD-51DB014AE596}" srcId="{2F559253-66EC-42B0-9757-6AE79D5B999C}" destId="{E1C69714-24FD-4A23-A27E-22464ED14E72}" srcOrd="0" destOrd="0" parTransId="{848BC41C-2C90-40F6-B3D7-C2095CA8DDCC}" sibTransId="{7F22ED33-9439-4674-AEF2-68B6CC603284}"/>
    <dgm:cxn modelId="{3B2A177C-CA77-4192-849D-1B77BF70F535}" srcId="{E87DB39E-2DB5-4883-904F-F86003AA2EA7}" destId="{CB682345-1854-4DAD-AA1A-971A57C3281A}" srcOrd="1" destOrd="0" parTransId="{E80771BC-ED86-40DA-90EA-976D22139AFD}" sibTransId="{67BB7112-27EE-48C0-9A57-02EEE6D29A88}"/>
    <dgm:cxn modelId="{9E969DC6-4F9D-4A4E-8DD7-16B16CFFF82E}" srcId="{E87DB39E-2DB5-4883-904F-F86003AA2EA7}" destId="{2F559253-66EC-42B0-9757-6AE79D5B999C}" srcOrd="0" destOrd="0" parTransId="{507079C0-5BEC-4F37-8E1A-3F4E759F233A}" sibTransId="{6B66F22E-B1E1-4B76-8B3C-6E10C865BAAA}"/>
    <dgm:cxn modelId="{D97DC8FE-D6EF-4C5B-80BC-57D84489ED2F}" type="presOf" srcId="{B371832C-C87B-4DA8-A5A7-8DD5ACFB93D8}" destId="{B363DF2D-8130-4033-B375-C22B7CAD33EB}" srcOrd="0" destOrd="0" presId="urn:microsoft.com/office/officeart/2005/8/layout/hierarchy3"/>
    <dgm:cxn modelId="{14B3AF04-07B3-4EF1-B50B-67B4E8C4CFF5}" type="presOf" srcId="{2F559253-66EC-42B0-9757-6AE79D5B999C}" destId="{9CBE825E-0C63-4D49-9E75-3D738902CF34}" srcOrd="0" destOrd="0" presId="urn:microsoft.com/office/officeart/2005/8/layout/hierarchy3"/>
    <dgm:cxn modelId="{2C62D2CD-1E3C-4838-807B-9FE712728B65}" srcId="{CB682345-1854-4DAD-AA1A-971A57C3281A}" destId="{C22D6397-06B2-4B96-BC80-B642C8DDB928}" srcOrd="1" destOrd="0" parTransId="{CA5DDFBA-00B5-45FC-9DD3-F3A51E882909}" sibTransId="{EED8DFE3-FB66-46EC-BD51-775D4DB93B73}"/>
    <dgm:cxn modelId="{8A49760D-D866-449E-B1C0-C56979E5A33C}" type="presOf" srcId="{CB682345-1854-4DAD-AA1A-971A57C3281A}" destId="{955CB712-A157-4F68-A2C0-60CD6B5CA930}" srcOrd="0" destOrd="0" presId="urn:microsoft.com/office/officeart/2005/8/layout/hierarchy3"/>
    <dgm:cxn modelId="{F1F8D0B4-083B-4447-9153-7B573122A473}" type="presParOf" srcId="{E7A4ED1D-CC55-49DC-8FBE-61607CA151D9}" destId="{92FDA7E2-6F7A-45AD-A9EB-3DC782AD2B47}" srcOrd="0" destOrd="0" presId="urn:microsoft.com/office/officeart/2005/8/layout/hierarchy3"/>
    <dgm:cxn modelId="{F67F0FC3-3769-4EA5-997C-391C5AEEFFC0}" type="presParOf" srcId="{92FDA7E2-6F7A-45AD-A9EB-3DC782AD2B47}" destId="{3B430665-4FB3-4C4E-B39E-24EC9BFE5B1E}" srcOrd="0" destOrd="0" presId="urn:microsoft.com/office/officeart/2005/8/layout/hierarchy3"/>
    <dgm:cxn modelId="{12100D42-07AD-4F2E-9C98-332C9CFC546B}" type="presParOf" srcId="{3B430665-4FB3-4C4E-B39E-24EC9BFE5B1E}" destId="{9CBE825E-0C63-4D49-9E75-3D738902CF34}" srcOrd="0" destOrd="0" presId="urn:microsoft.com/office/officeart/2005/8/layout/hierarchy3"/>
    <dgm:cxn modelId="{5108E7ED-7C90-4F4F-813F-F91D03F8BB90}" type="presParOf" srcId="{3B430665-4FB3-4C4E-B39E-24EC9BFE5B1E}" destId="{5C14C13B-DEC3-4163-BD96-35E741B470DC}" srcOrd="1" destOrd="0" presId="urn:microsoft.com/office/officeart/2005/8/layout/hierarchy3"/>
    <dgm:cxn modelId="{BD69A01E-87D3-459D-82B1-6B62B3C52DEA}" type="presParOf" srcId="{92FDA7E2-6F7A-45AD-A9EB-3DC782AD2B47}" destId="{CFEC3A35-58FD-48B8-A3DF-3FFBC42BEA8D}" srcOrd="1" destOrd="0" presId="urn:microsoft.com/office/officeart/2005/8/layout/hierarchy3"/>
    <dgm:cxn modelId="{2BE62B19-9187-4CDF-B219-91D6106EEB27}" type="presParOf" srcId="{CFEC3A35-58FD-48B8-A3DF-3FFBC42BEA8D}" destId="{4E6FDA23-7611-4699-9984-66AA7553A8C1}" srcOrd="0" destOrd="0" presId="urn:microsoft.com/office/officeart/2005/8/layout/hierarchy3"/>
    <dgm:cxn modelId="{12E5CFA9-5ED3-4159-A135-30D002D76D49}" type="presParOf" srcId="{CFEC3A35-58FD-48B8-A3DF-3FFBC42BEA8D}" destId="{91A6A95C-F10C-4FA0-B2F5-33965BE39D97}" srcOrd="1" destOrd="0" presId="urn:microsoft.com/office/officeart/2005/8/layout/hierarchy3"/>
    <dgm:cxn modelId="{BE1727F4-A9D4-4CAA-8EBC-130D23E02D2C}" type="presParOf" srcId="{CFEC3A35-58FD-48B8-A3DF-3FFBC42BEA8D}" destId="{7A352248-6D63-4D75-8BC9-B41CE25C9068}" srcOrd="2" destOrd="0" presId="urn:microsoft.com/office/officeart/2005/8/layout/hierarchy3"/>
    <dgm:cxn modelId="{1DE759BA-18E6-4139-B357-128BB2832CD2}" type="presParOf" srcId="{CFEC3A35-58FD-48B8-A3DF-3FFBC42BEA8D}" destId="{2E6C7F78-C287-43AF-82FA-06B680A8B6D2}" srcOrd="3" destOrd="0" presId="urn:microsoft.com/office/officeart/2005/8/layout/hierarchy3"/>
    <dgm:cxn modelId="{0142113B-128A-4DB4-9912-7CCE8EC709D4}" type="presParOf" srcId="{E7A4ED1D-CC55-49DC-8FBE-61607CA151D9}" destId="{1D3AF792-8CAE-401C-BC8A-8FCE975AFD1B}" srcOrd="1" destOrd="0" presId="urn:microsoft.com/office/officeart/2005/8/layout/hierarchy3"/>
    <dgm:cxn modelId="{BEA3092D-6A96-4891-A758-BE71F397D2A1}" type="presParOf" srcId="{1D3AF792-8CAE-401C-BC8A-8FCE975AFD1B}" destId="{EF4114A3-A60B-466E-8406-5FC602217709}" srcOrd="0" destOrd="0" presId="urn:microsoft.com/office/officeart/2005/8/layout/hierarchy3"/>
    <dgm:cxn modelId="{CB106595-EDDD-4FE5-8D4D-6C80FEEF1380}" type="presParOf" srcId="{EF4114A3-A60B-466E-8406-5FC602217709}" destId="{955CB712-A157-4F68-A2C0-60CD6B5CA930}" srcOrd="0" destOrd="0" presId="urn:microsoft.com/office/officeart/2005/8/layout/hierarchy3"/>
    <dgm:cxn modelId="{08D59E96-F965-409B-9CE2-800C6F1A88E8}" type="presParOf" srcId="{EF4114A3-A60B-466E-8406-5FC602217709}" destId="{FA4F8289-39EB-45EB-A989-F6485C4B6065}" srcOrd="1" destOrd="0" presId="urn:microsoft.com/office/officeart/2005/8/layout/hierarchy3"/>
    <dgm:cxn modelId="{C28E1EBE-5CE7-4477-B711-A8BE738123C1}" type="presParOf" srcId="{1D3AF792-8CAE-401C-BC8A-8FCE975AFD1B}" destId="{B9EC9A34-F60B-4B09-B47E-7DB8BB9B86F5}" srcOrd="1" destOrd="0" presId="urn:microsoft.com/office/officeart/2005/8/layout/hierarchy3"/>
    <dgm:cxn modelId="{5B0FD2CD-D0E8-4ABA-905A-1B2F31DBE03A}" type="presParOf" srcId="{B9EC9A34-F60B-4B09-B47E-7DB8BB9B86F5}" destId="{99D12AAD-8986-4D5F-AD54-2352FE036CB7}" srcOrd="0" destOrd="0" presId="urn:microsoft.com/office/officeart/2005/8/layout/hierarchy3"/>
    <dgm:cxn modelId="{1824CD7A-368F-438B-8342-27F2EA4FBEBA}" type="presParOf" srcId="{B9EC9A34-F60B-4B09-B47E-7DB8BB9B86F5}" destId="{B363DF2D-8130-4033-B375-C22B7CAD33EB}" srcOrd="1" destOrd="0" presId="urn:microsoft.com/office/officeart/2005/8/layout/hierarchy3"/>
    <dgm:cxn modelId="{2E4464B8-FDE2-49F3-9B30-AB58F05FCF7B}" type="presParOf" srcId="{B9EC9A34-F60B-4B09-B47E-7DB8BB9B86F5}" destId="{30D05768-8CA1-4C4C-BBAD-FDA2D949107B}" srcOrd="2" destOrd="0" presId="urn:microsoft.com/office/officeart/2005/8/layout/hierarchy3"/>
    <dgm:cxn modelId="{C034CB19-D0F4-4015-90E8-49DC6B35BC99}" type="presParOf" srcId="{B9EC9A34-F60B-4B09-B47E-7DB8BB9B86F5}" destId="{8BAAFE73-3DD3-4C01-A490-42B8E32A3955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DB4897-295C-4242-9F23-AC59F724C6E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49E30E-972D-444D-9F8C-D5F81BFBC6DE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ОУ</a:t>
          </a:r>
          <a:endParaRPr lang="ru-RU" dirty="0"/>
        </a:p>
      </dgm:t>
    </dgm:pt>
    <dgm:pt modelId="{758C69B6-8970-4D6C-8028-33AAEFFD94D4}" type="parTrans" cxnId="{3CBFD777-DE0A-4022-ACE6-460321D01494}">
      <dgm:prSet/>
      <dgm:spPr/>
      <dgm:t>
        <a:bodyPr/>
        <a:lstStyle/>
        <a:p>
          <a:endParaRPr lang="ru-RU"/>
        </a:p>
      </dgm:t>
    </dgm:pt>
    <dgm:pt modelId="{EB880A13-E5D5-49AD-89B8-C8098A4586A2}" type="sibTrans" cxnId="{3CBFD777-DE0A-4022-ACE6-460321D01494}">
      <dgm:prSet/>
      <dgm:spPr/>
      <dgm:t>
        <a:bodyPr/>
        <a:lstStyle/>
        <a:p>
          <a:endParaRPr lang="ru-RU"/>
        </a:p>
      </dgm:t>
    </dgm:pt>
    <dgm:pt modelId="{F71BCD5D-9998-4AAF-A8A4-36E84BB81E7B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ЛНБ, мониторинг</a:t>
          </a:r>
          <a:endParaRPr lang="ru-RU" dirty="0"/>
        </a:p>
      </dgm:t>
    </dgm:pt>
    <dgm:pt modelId="{47D5D628-5C42-4865-8907-76921999F9C4}" type="parTrans" cxnId="{5096F1EF-28C4-4964-932B-7EECEF941D19}">
      <dgm:prSet/>
      <dgm:spPr/>
      <dgm:t>
        <a:bodyPr/>
        <a:lstStyle/>
        <a:p>
          <a:endParaRPr lang="ru-RU"/>
        </a:p>
      </dgm:t>
    </dgm:pt>
    <dgm:pt modelId="{071D364E-18FF-4FC5-A03C-FB267EAAEDEB}" type="sibTrans" cxnId="{5096F1EF-28C4-4964-932B-7EECEF941D19}">
      <dgm:prSet/>
      <dgm:spPr/>
      <dgm:t>
        <a:bodyPr/>
        <a:lstStyle/>
        <a:p>
          <a:endParaRPr lang="ru-RU"/>
        </a:p>
      </dgm:t>
    </dgm:pt>
    <dgm:pt modelId="{44C8BEE1-8BD1-4495-BF6D-5ECAEBBA069E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ШМО</a:t>
          </a:r>
        </a:p>
        <a:p>
          <a:endParaRPr lang="ru-RU" dirty="0"/>
        </a:p>
      </dgm:t>
    </dgm:pt>
    <dgm:pt modelId="{BE48506A-DAA2-4D6E-9B81-E2E1597EFA28}" type="parTrans" cxnId="{D35F4CB8-8E1C-472D-BB55-E0C8DD4A7EE7}">
      <dgm:prSet/>
      <dgm:spPr/>
      <dgm:t>
        <a:bodyPr/>
        <a:lstStyle/>
        <a:p>
          <a:endParaRPr lang="ru-RU"/>
        </a:p>
      </dgm:t>
    </dgm:pt>
    <dgm:pt modelId="{FE0048A3-048D-4D29-B8E6-FA1FD70BF921}" type="sibTrans" cxnId="{D35F4CB8-8E1C-472D-BB55-E0C8DD4A7EE7}">
      <dgm:prSet/>
      <dgm:spPr/>
      <dgm:t>
        <a:bodyPr/>
        <a:lstStyle/>
        <a:p>
          <a:endParaRPr lang="ru-RU"/>
        </a:p>
      </dgm:t>
    </dgm:pt>
    <dgm:pt modelId="{48615CC0-09A1-4937-9744-9A4A0BFC2766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ММС</a:t>
          </a:r>
          <a:endParaRPr lang="ru-RU" dirty="0"/>
        </a:p>
      </dgm:t>
    </dgm:pt>
    <dgm:pt modelId="{8415A313-D491-453A-B190-A21D312A323F}" type="parTrans" cxnId="{3CBB1A18-CF04-4220-923C-C91F52169B2D}">
      <dgm:prSet/>
      <dgm:spPr/>
      <dgm:t>
        <a:bodyPr/>
        <a:lstStyle/>
        <a:p>
          <a:endParaRPr lang="ru-RU"/>
        </a:p>
      </dgm:t>
    </dgm:pt>
    <dgm:pt modelId="{0AA6B399-E67F-416F-B59C-6A6705A32080}" type="sibTrans" cxnId="{3CBB1A18-CF04-4220-923C-C91F52169B2D}">
      <dgm:prSet/>
      <dgm:spPr/>
      <dgm:t>
        <a:bodyPr/>
        <a:lstStyle/>
        <a:p>
          <a:endParaRPr lang="ru-RU"/>
        </a:p>
      </dgm:t>
    </dgm:pt>
    <dgm:pt modelId="{93652B26-A141-462E-B2E4-16119859AE06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План ДК </a:t>
          </a:r>
          <a:r>
            <a:rPr lang="en-US" dirty="0" smtClean="0"/>
            <a:t>VI</a:t>
          </a:r>
          <a:r>
            <a:rPr lang="ru-RU" dirty="0" smtClean="0"/>
            <a:t>Форум</a:t>
          </a:r>
          <a:r>
            <a:rPr lang="en-US" dirty="0" smtClean="0"/>
            <a:t> </a:t>
          </a:r>
          <a:r>
            <a:rPr lang="ru-RU" dirty="0" smtClean="0"/>
            <a:t>ОТ</a:t>
          </a:r>
        </a:p>
        <a:p>
          <a:r>
            <a:rPr lang="ru-RU" dirty="0" smtClean="0"/>
            <a:t>Конкурс РЯ</a:t>
          </a:r>
          <a:endParaRPr lang="ru-RU" dirty="0"/>
        </a:p>
      </dgm:t>
    </dgm:pt>
    <dgm:pt modelId="{08A744B8-71E9-4041-AB19-05FDC8E981C9}" type="parTrans" cxnId="{B3C655C6-887D-4C26-81E3-FD829B188A56}">
      <dgm:prSet/>
      <dgm:spPr/>
      <dgm:t>
        <a:bodyPr/>
        <a:lstStyle/>
        <a:p>
          <a:endParaRPr lang="ru-RU"/>
        </a:p>
      </dgm:t>
    </dgm:pt>
    <dgm:pt modelId="{82F9115D-DFB3-49E4-878D-98BEA0B9C209}" type="sibTrans" cxnId="{B3C655C6-887D-4C26-81E3-FD829B188A56}">
      <dgm:prSet/>
      <dgm:spPr/>
      <dgm:t>
        <a:bodyPr/>
        <a:lstStyle/>
        <a:p>
          <a:endParaRPr lang="ru-RU"/>
        </a:p>
      </dgm:t>
    </dgm:pt>
    <dgm:pt modelId="{A5C96593-8221-4900-A3F6-7CCCBE6E0950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ГМО </a:t>
          </a:r>
          <a:r>
            <a:rPr lang="ru-RU" dirty="0" err="1" smtClean="0"/>
            <a:t>ПрофСреда</a:t>
          </a:r>
          <a:r>
            <a:rPr lang="ru-RU" dirty="0" smtClean="0"/>
            <a:t> СМО</a:t>
          </a:r>
          <a:endParaRPr lang="ru-RU" dirty="0"/>
        </a:p>
      </dgm:t>
    </dgm:pt>
    <dgm:pt modelId="{6005A149-E570-454B-BD29-0F98A3251D5B}" type="parTrans" cxnId="{82FC6E1D-035D-4FBD-8A9B-1469E0CE96DF}">
      <dgm:prSet/>
      <dgm:spPr/>
      <dgm:t>
        <a:bodyPr/>
        <a:lstStyle/>
        <a:p>
          <a:endParaRPr lang="ru-RU"/>
        </a:p>
      </dgm:t>
    </dgm:pt>
    <dgm:pt modelId="{26B6AF33-A496-48F3-A3F5-97105CF9E086}" type="sibTrans" cxnId="{82FC6E1D-035D-4FBD-8A9B-1469E0CE96DF}">
      <dgm:prSet/>
      <dgm:spPr/>
      <dgm:t>
        <a:bodyPr/>
        <a:lstStyle/>
        <a:p>
          <a:endParaRPr lang="ru-RU"/>
        </a:p>
      </dgm:t>
    </dgm:pt>
    <dgm:pt modelId="{3C462976-915F-4E5F-B067-6769697ADCBC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МК Эффективный урок</a:t>
          </a:r>
          <a:endParaRPr lang="ru-RU" dirty="0"/>
        </a:p>
      </dgm:t>
    </dgm:pt>
    <dgm:pt modelId="{711B3C0A-5B41-4450-81F0-73A78AFDEC82}" type="parTrans" cxnId="{53B2F4AB-D5C9-4F27-9AAC-B762ACFB7E51}">
      <dgm:prSet/>
      <dgm:spPr/>
      <dgm:t>
        <a:bodyPr/>
        <a:lstStyle/>
        <a:p>
          <a:endParaRPr lang="ru-RU"/>
        </a:p>
      </dgm:t>
    </dgm:pt>
    <dgm:pt modelId="{3B1DE725-8464-4454-B5F1-6170FB312A91}" type="sibTrans" cxnId="{53B2F4AB-D5C9-4F27-9AAC-B762ACFB7E51}">
      <dgm:prSet/>
      <dgm:spPr/>
      <dgm:t>
        <a:bodyPr/>
        <a:lstStyle/>
        <a:p>
          <a:endParaRPr lang="ru-RU"/>
        </a:p>
      </dgm:t>
    </dgm:pt>
    <dgm:pt modelId="{8CDAF754-5A75-4E82-9E2D-97E8173221F8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Воспитательная функция предмета</a:t>
          </a:r>
          <a:endParaRPr lang="ru-RU" dirty="0"/>
        </a:p>
      </dgm:t>
    </dgm:pt>
    <dgm:pt modelId="{652E5D02-1E7D-452F-962A-FD67CF50B28B}" type="parTrans" cxnId="{C1338D40-295C-440B-92FD-1979646660E8}">
      <dgm:prSet/>
      <dgm:spPr/>
      <dgm:t>
        <a:bodyPr/>
        <a:lstStyle/>
        <a:p>
          <a:endParaRPr lang="ru-RU"/>
        </a:p>
      </dgm:t>
    </dgm:pt>
    <dgm:pt modelId="{6E2780B0-270E-4988-AD00-B8BB2FA77CB6}" type="sibTrans" cxnId="{C1338D40-295C-440B-92FD-1979646660E8}">
      <dgm:prSet/>
      <dgm:spPr/>
      <dgm:t>
        <a:bodyPr/>
        <a:lstStyle/>
        <a:p>
          <a:endParaRPr lang="ru-RU"/>
        </a:p>
      </dgm:t>
    </dgm:pt>
    <dgm:pt modelId="{E15B5051-1E7B-4845-8F87-9582D9FD59F3}" type="pres">
      <dgm:prSet presAssocID="{7ADB4897-295C-4242-9F23-AC59F724C6E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91734BB-D6A4-4BAB-B379-FFCFB3810A04}" type="pres">
      <dgm:prSet presAssocID="{EA49E30E-972D-444D-9F8C-D5F81BFBC6DE}" presName="root" presStyleCnt="0"/>
      <dgm:spPr/>
    </dgm:pt>
    <dgm:pt modelId="{065BE245-172E-4221-B3C7-2C68BA1157F9}" type="pres">
      <dgm:prSet presAssocID="{EA49E30E-972D-444D-9F8C-D5F81BFBC6DE}" presName="rootComposite" presStyleCnt="0"/>
      <dgm:spPr/>
    </dgm:pt>
    <dgm:pt modelId="{EB449814-4357-4A8C-97C0-C8BF4B42BD01}" type="pres">
      <dgm:prSet presAssocID="{EA49E30E-972D-444D-9F8C-D5F81BFBC6DE}" presName="rootText" presStyleLbl="node1" presStyleIdx="0" presStyleCnt="2"/>
      <dgm:spPr/>
      <dgm:t>
        <a:bodyPr/>
        <a:lstStyle/>
        <a:p>
          <a:endParaRPr lang="ru-RU"/>
        </a:p>
      </dgm:t>
    </dgm:pt>
    <dgm:pt modelId="{17743C38-4107-4052-97FD-BF7D18C7F734}" type="pres">
      <dgm:prSet presAssocID="{EA49E30E-972D-444D-9F8C-D5F81BFBC6DE}" presName="rootConnector" presStyleLbl="node1" presStyleIdx="0" presStyleCnt="2"/>
      <dgm:spPr/>
      <dgm:t>
        <a:bodyPr/>
        <a:lstStyle/>
        <a:p>
          <a:endParaRPr lang="ru-RU"/>
        </a:p>
      </dgm:t>
    </dgm:pt>
    <dgm:pt modelId="{FFB58442-22FA-40CF-836F-EF91E2EC98AA}" type="pres">
      <dgm:prSet presAssocID="{EA49E30E-972D-444D-9F8C-D5F81BFBC6DE}" presName="childShape" presStyleCnt="0"/>
      <dgm:spPr/>
    </dgm:pt>
    <dgm:pt modelId="{24516421-1915-4C08-82E8-3BCE14F922E0}" type="pres">
      <dgm:prSet presAssocID="{47D5D628-5C42-4865-8907-76921999F9C4}" presName="Name13" presStyleLbl="parChTrans1D2" presStyleIdx="0" presStyleCnt="6"/>
      <dgm:spPr/>
      <dgm:t>
        <a:bodyPr/>
        <a:lstStyle/>
        <a:p>
          <a:endParaRPr lang="ru-RU"/>
        </a:p>
      </dgm:t>
    </dgm:pt>
    <dgm:pt modelId="{EEF34153-CDDA-4A9C-B204-EF02940DE6D6}" type="pres">
      <dgm:prSet presAssocID="{F71BCD5D-9998-4AAF-A8A4-36E84BB81E7B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AD6B29-E314-49DF-B849-040AAFC4E335}" type="pres">
      <dgm:prSet presAssocID="{BE48506A-DAA2-4D6E-9B81-E2E1597EFA28}" presName="Name13" presStyleLbl="parChTrans1D2" presStyleIdx="1" presStyleCnt="6"/>
      <dgm:spPr/>
      <dgm:t>
        <a:bodyPr/>
        <a:lstStyle/>
        <a:p>
          <a:endParaRPr lang="ru-RU"/>
        </a:p>
      </dgm:t>
    </dgm:pt>
    <dgm:pt modelId="{FAD6FDC9-5E0E-47E1-BE05-BCE32206B384}" type="pres">
      <dgm:prSet presAssocID="{44C8BEE1-8BD1-4495-BF6D-5ECAEBBA069E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71A841-15E3-4465-AE5A-395A1EE3C66B}" type="pres">
      <dgm:prSet presAssocID="{652E5D02-1E7D-452F-962A-FD67CF50B28B}" presName="Name13" presStyleLbl="parChTrans1D2" presStyleIdx="2" presStyleCnt="6"/>
      <dgm:spPr/>
      <dgm:t>
        <a:bodyPr/>
        <a:lstStyle/>
        <a:p>
          <a:endParaRPr lang="ru-RU"/>
        </a:p>
      </dgm:t>
    </dgm:pt>
    <dgm:pt modelId="{D5BA1F8F-1F75-4596-8146-D50371AD82C2}" type="pres">
      <dgm:prSet presAssocID="{8CDAF754-5A75-4E82-9E2D-97E8173221F8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D109D0-FA9C-40C3-ADD5-B7246CCAF143}" type="pres">
      <dgm:prSet presAssocID="{48615CC0-09A1-4937-9744-9A4A0BFC2766}" presName="root" presStyleCnt="0"/>
      <dgm:spPr/>
    </dgm:pt>
    <dgm:pt modelId="{B14931E6-E16E-46F5-8426-C2113B6DC3F3}" type="pres">
      <dgm:prSet presAssocID="{48615CC0-09A1-4937-9744-9A4A0BFC2766}" presName="rootComposite" presStyleCnt="0"/>
      <dgm:spPr/>
    </dgm:pt>
    <dgm:pt modelId="{C006E13C-156C-4D5D-AD64-E8C207A3CEF0}" type="pres">
      <dgm:prSet presAssocID="{48615CC0-09A1-4937-9744-9A4A0BFC2766}" presName="rootText" presStyleLbl="node1" presStyleIdx="1" presStyleCnt="2"/>
      <dgm:spPr/>
      <dgm:t>
        <a:bodyPr/>
        <a:lstStyle/>
        <a:p>
          <a:endParaRPr lang="ru-RU"/>
        </a:p>
      </dgm:t>
    </dgm:pt>
    <dgm:pt modelId="{FEC5299D-E4CC-4DC0-B010-4B57E58A0B65}" type="pres">
      <dgm:prSet presAssocID="{48615CC0-09A1-4937-9744-9A4A0BFC2766}" presName="rootConnector" presStyleLbl="node1" presStyleIdx="1" presStyleCnt="2"/>
      <dgm:spPr/>
      <dgm:t>
        <a:bodyPr/>
        <a:lstStyle/>
        <a:p>
          <a:endParaRPr lang="ru-RU"/>
        </a:p>
      </dgm:t>
    </dgm:pt>
    <dgm:pt modelId="{27D157CF-AAAE-42FF-8A63-56DCA5120BD2}" type="pres">
      <dgm:prSet presAssocID="{48615CC0-09A1-4937-9744-9A4A0BFC2766}" presName="childShape" presStyleCnt="0"/>
      <dgm:spPr/>
    </dgm:pt>
    <dgm:pt modelId="{AC63B4EC-E4AF-46DC-B631-44FE40683D7D}" type="pres">
      <dgm:prSet presAssocID="{08A744B8-71E9-4041-AB19-05FDC8E981C9}" presName="Name13" presStyleLbl="parChTrans1D2" presStyleIdx="3" presStyleCnt="6"/>
      <dgm:spPr/>
      <dgm:t>
        <a:bodyPr/>
        <a:lstStyle/>
        <a:p>
          <a:endParaRPr lang="ru-RU"/>
        </a:p>
      </dgm:t>
    </dgm:pt>
    <dgm:pt modelId="{28B2C571-FF40-4326-8C6A-CFBBF1570418}" type="pres">
      <dgm:prSet presAssocID="{93652B26-A141-462E-B2E4-16119859AE06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70C0D5-E3DC-4CFE-83C1-7BBF44D97795}" type="pres">
      <dgm:prSet presAssocID="{6005A149-E570-454B-BD29-0F98A3251D5B}" presName="Name13" presStyleLbl="parChTrans1D2" presStyleIdx="4" presStyleCnt="6"/>
      <dgm:spPr/>
      <dgm:t>
        <a:bodyPr/>
        <a:lstStyle/>
        <a:p>
          <a:endParaRPr lang="ru-RU"/>
        </a:p>
      </dgm:t>
    </dgm:pt>
    <dgm:pt modelId="{9CDBE20C-1750-4053-8861-98570764E221}" type="pres">
      <dgm:prSet presAssocID="{A5C96593-8221-4900-A3F6-7CCCBE6E0950}" presName="childText" presStyleLbl="bgAcc1" presStyleIdx="4" presStyleCnt="6" custLinFactNeighborX="-4354" custLinFactNeighborY="17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F04AAB-2F03-41D0-885A-F2F007E19A18}" type="pres">
      <dgm:prSet presAssocID="{711B3C0A-5B41-4450-81F0-73A78AFDEC82}" presName="Name13" presStyleLbl="parChTrans1D2" presStyleIdx="5" presStyleCnt="6"/>
      <dgm:spPr/>
      <dgm:t>
        <a:bodyPr/>
        <a:lstStyle/>
        <a:p>
          <a:endParaRPr lang="ru-RU"/>
        </a:p>
      </dgm:t>
    </dgm:pt>
    <dgm:pt modelId="{18DA2640-3D61-46BA-8234-44CA08A7999C}" type="pres">
      <dgm:prSet presAssocID="{3C462976-915F-4E5F-B067-6769697ADCBC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C655C6-887D-4C26-81E3-FD829B188A56}" srcId="{48615CC0-09A1-4937-9744-9A4A0BFC2766}" destId="{93652B26-A141-462E-B2E4-16119859AE06}" srcOrd="0" destOrd="0" parTransId="{08A744B8-71E9-4041-AB19-05FDC8E981C9}" sibTransId="{82F9115D-DFB3-49E4-878D-98BEA0B9C209}"/>
    <dgm:cxn modelId="{4863C870-E097-41D8-B83D-6FD1988DECDB}" type="presOf" srcId="{F71BCD5D-9998-4AAF-A8A4-36E84BB81E7B}" destId="{EEF34153-CDDA-4A9C-B204-EF02940DE6D6}" srcOrd="0" destOrd="0" presId="urn:microsoft.com/office/officeart/2005/8/layout/hierarchy3"/>
    <dgm:cxn modelId="{DB369DC4-0BB6-4F69-84E8-DB7B65809339}" type="presOf" srcId="{A5C96593-8221-4900-A3F6-7CCCBE6E0950}" destId="{9CDBE20C-1750-4053-8861-98570764E221}" srcOrd="0" destOrd="0" presId="urn:microsoft.com/office/officeart/2005/8/layout/hierarchy3"/>
    <dgm:cxn modelId="{9E39620D-0F5C-4B1D-A651-52219CAE48A2}" type="presOf" srcId="{48615CC0-09A1-4937-9744-9A4A0BFC2766}" destId="{FEC5299D-E4CC-4DC0-B010-4B57E58A0B65}" srcOrd="1" destOrd="0" presId="urn:microsoft.com/office/officeart/2005/8/layout/hierarchy3"/>
    <dgm:cxn modelId="{085CF87F-4641-42BF-82D2-667DF3C77A95}" type="presOf" srcId="{7ADB4897-295C-4242-9F23-AC59F724C6E9}" destId="{E15B5051-1E7B-4845-8F87-9582D9FD59F3}" srcOrd="0" destOrd="0" presId="urn:microsoft.com/office/officeart/2005/8/layout/hierarchy3"/>
    <dgm:cxn modelId="{5096F1EF-28C4-4964-932B-7EECEF941D19}" srcId="{EA49E30E-972D-444D-9F8C-D5F81BFBC6DE}" destId="{F71BCD5D-9998-4AAF-A8A4-36E84BB81E7B}" srcOrd="0" destOrd="0" parTransId="{47D5D628-5C42-4865-8907-76921999F9C4}" sibTransId="{071D364E-18FF-4FC5-A03C-FB267EAAEDEB}"/>
    <dgm:cxn modelId="{76F92F05-3C72-4259-8B77-81B752C1E669}" type="presOf" srcId="{BE48506A-DAA2-4D6E-9B81-E2E1597EFA28}" destId="{23AD6B29-E314-49DF-B849-040AAFC4E335}" srcOrd="0" destOrd="0" presId="urn:microsoft.com/office/officeart/2005/8/layout/hierarchy3"/>
    <dgm:cxn modelId="{9700255C-6B3D-4DCC-A7F7-56EA224A5A5D}" type="presOf" srcId="{93652B26-A141-462E-B2E4-16119859AE06}" destId="{28B2C571-FF40-4326-8C6A-CFBBF1570418}" srcOrd="0" destOrd="0" presId="urn:microsoft.com/office/officeart/2005/8/layout/hierarchy3"/>
    <dgm:cxn modelId="{D35F4CB8-8E1C-472D-BB55-E0C8DD4A7EE7}" srcId="{EA49E30E-972D-444D-9F8C-D5F81BFBC6DE}" destId="{44C8BEE1-8BD1-4495-BF6D-5ECAEBBA069E}" srcOrd="1" destOrd="0" parTransId="{BE48506A-DAA2-4D6E-9B81-E2E1597EFA28}" sibTransId="{FE0048A3-048D-4D29-B8E6-FA1FD70BF921}"/>
    <dgm:cxn modelId="{82FC6E1D-035D-4FBD-8A9B-1469E0CE96DF}" srcId="{48615CC0-09A1-4937-9744-9A4A0BFC2766}" destId="{A5C96593-8221-4900-A3F6-7CCCBE6E0950}" srcOrd="1" destOrd="0" parTransId="{6005A149-E570-454B-BD29-0F98A3251D5B}" sibTransId="{26B6AF33-A496-48F3-A3F5-97105CF9E086}"/>
    <dgm:cxn modelId="{4DC46552-D99D-4791-BC8C-4D686B30DA86}" type="presOf" srcId="{44C8BEE1-8BD1-4495-BF6D-5ECAEBBA069E}" destId="{FAD6FDC9-5E0E-47E1-BE05-BCE32206B384}" srcOrd="0" destOrd="0" presId="urn:microsoft.com/office/officeart/2005/8/layout/hierarchy3"/>
    <dgm:cxn modelId="{3CBFD777-DE0A-4022-ACE6-460321D01494}" srcId="{7ADB4897-295C-4242-9F23-AC59F724C6E9}" destId="{EA49E30E-972D-444D-9F8C-D5F81BFBC6DE}" srcOrd="0" destOrd="0" parTransId="{758C69B6-8970-4D6C-8028-33AAEFFD94D4}" sibTransId="{EB880A13-E5D5-49AD-89B8-C8098A4586A2}"/>
    <dgm:cxn modelId="{C1BB1C1B-5723-4311-B3D0-6C594DABC86E}" type="presOf" srcId="{711B3C0A-5B41-4450-81F0-73A78AFDEC82}" destId="{4DF04AAB-2F03-41D0-885A-F2F007E19A18}" srcOrd="0" destOrd="0" presId="urn:microsoft.com/office/officeart/2005/8/layout/hierarchy3"/>
    <dgm:cxn modelId="{E82216E2-12A1-4195-A00D-B63210EEC5EF}" type="presOf" srcId="{EA49E30E-972D-444D-9F8C-D5F81BFBC6DE}" destId="{17743C38-4107-4052-97FD-BF7D18C7F734}" srcOrd="1" destOrd="0" presId="urn:microsoft.com/office/officeart/2005/8/layout/hierarchy3"/>
    <dgm:cxn modelId="{6E7AC4B3-D510-4892-B650-14CEB45AF40C}" type="presOf" srcId="{8CDAF754-5A75-4E82-9E2D-97E8173221F8}" destId="{D5BA1F8F-1F75-4596-8146-D50371AD82C2}" srcOrd="0" destOrd="0" presId="urn:microsoft.com/office/officeart/2005/8/layout/hierarchy3"/>
    <dgm:cxn modelId="{3CBB1A18-CF04-4220-923C-C91F52169B2D}" srcId="{7ADB4897-295C-4242-9F23-AC59F724C6E9}" destId="{48615CC0-09A1-4937-9744-9A4A0BFC2766}" srcOrd="1" destOrd="0" parTransId="{8415A313-D491-453A-B190-A21D312A323F}" sibTransId="{0AA6B399-E67F-416F-B59C-6A6705A32080}"/>
    <dgm:cxn modelId="{8512905F-3596-4455-8E75-E8C9BCB63036}" type="presOf" srcId="{08A744B8-71E9-4041-AB19-05FDC8E981C9}" destId="{AC63B4EC-E4AF-46DC-B631-44FE40683D7D}" srcOrd="0" destOrd="0" presId="urn:microsoft.com/office/officeart/2005/8/layout/hierarchy3"/>
    <dgm:cxn modelId="{53B2F4AB-D5C9-4F27-9AAC-B762ACFB7E51}" srcId="{48615CC0-09A1-4937-9744-9A4A0BFC2766}" destId="{3C462976-915F-4E5F-B067-6769697ADCBC}" srcOrd="2" destOrd="0" parTransId="{711B3C0A-5B41-4450-81F0-73A78AFDEC82}" sibTransId="{3B1DE725-8464-4454-B5F1-6170FB312A91}"/>
    <dgm:cxn modelId="{C1338D40-295C-440B-92FD-1979646660E8}" srcId="{EA49E30E-972D-444D-9F8C-D5F81BFBC6DE}" destId="{8CDAF754-5A75-4E82-9E2D-97E8173221F8}" srcOrd="2" destOrd="0" parTransId="{652E5D02-1E7D-452F-962A-FD67CF50B28B}" sibTransId="{6E2780B0-270E-4988-AD00-B8BB2FA77CB6}"/>
    <dgm:cxn modelId="{24C4F208-9B4E-42D8-A209-A8CDC62FB49F}" type="presOf" srcId="{652E5D02-1E7D-452F-962A-FD67CF50B28B}" destId="{4771A841-15E3-4465-AE5A-395A1EE3C66B}" srcOrd="0" destOrd="0" presId="urn:microsoft.com/office/officeart/2005/8/layout/hierarchy3"/>
    <dgm:cxn modelId="{164F1E66-1E15-487C-A032-7213389F3308}" type="presOf" srcId="{47D5D628-5C42-4865-8907-76921999F9C4}" destId="{24516421-1915-4C08-82E8-3BCE14F922E0}" srcOrd="0" destOrd="0" presId="urn:microsoft.com/office/officeart/2005/8/layout/hierarchy3"/>
    <dgm:cxn modelId="{81F5D89D-C072-4B55-984D-B2063C8E9BBC}" type="presOf" srcId="{48615CC0-09A1-4937-9744-9A4A0BFC2766}" destId="{C006E13C-156C-4D5D-AD64-E8C207A3CEF0}" srcOrd="0" destOrd="0" presId="urn:microsoft.com/office/officeart/2005/8/layout/hierarchy3"/>
    <dgm:cxn modelId="{C420D32D-94A2-4C08-9166-C9BE8BDA6F8B}" type="presOf" srcId="{EA49E30E-972D-444D-9F8C-D5F81BFBC6DE}" destId="{EB449814-4357-4A8C-97C0-C8BF4B42BD01}" srcOrd="0" destOrd="0" presId="urn:microsoft.com/office/officeart/2005/8/layout/hierarchy3"/>
    <dgm:cxn modelId="{0F15CE4F-5FFC-4C67-A50A-F7BDCB8E22EB}" type="presOf" srcId="{6005A149-E570-454B-BD29-0F98A3251D5B}" destId="{1B70C0D5-E3DC-4CFE-83C1-7BBF44D97795}" srcOrd="0" destOrd="0" presId="urn:microsoft.com/office/officeart/2005/8/layout/hierarchy3"/>
    <dgm:cxn modelId="{3FBB8EBF-6F84-44EC-93B5-635F2B304E8D}" type="presOf" srcId="{3C462976-915F-4E5F-B067-6769697ADCBC}" destId="{18DA2640-3D61-46BA-8234-44CA08A7999C}" srcOrd="0" destOrd="0" presId="urn:microsoft.com/office/officeart/2005/8/layout/hierarchy3"/>
    <dgm:cxn modelId="{C624AE7E-9C14-420D-9F21-C7E445FD47BA}" type="presParOf" srcId="{E15B5051-1E7B-4845-8F87-9582D9FD59F3}" destId="{091734BB-D6A4-4BAB-B379-FFCFB3810A04}" srcOrd="0" destOrd="0" presId="urn:microsoft.com/office/officeart/2005/8/layout/hierarchy3"/>
    <dgm:cxn modelId="{413315A1-324F-4EFE-A15B-98A3291B4B48}" type="presParOf" srcId="{091734BB-D6A4-4BAB-B379-FFCFB3810A04}" destId="{065BE245-172E-4221-B3C7-2C68BA1157F9}" srcOrd="0" destOrd="0" presId="urn:microsoft.com/office/officeart/2005/8/layout/hierarchy3"/>
    <dgm:cxn modelId="{7B22EA02-996E-4753-859C-30CDBEE6741B}" type="presParOf" srcId="{065BE245-172E-4221-B3C7-2C68BA1157F9}" destId="{EB449814-4357-4A8C-97C0-C8BF4B42BD01}" srcOrd="0" destOrd="0" presId="urn:microsoft.com/office/officeart/2005/8/layout/hierarchy3"/>
    <dgm:cxn modelId="{4242F4F8-F036-479C-99C5-F11DADF48079}" type="presParOf" srcId="{065BE245-172E-4221-B3C7-2C68BA1157F9}" destId="{17743C38-4107-4052-97FD-BF7D18C7F734}" srcOrd="1" destOrd="0" presId="urn:microsoft.com/office/officeart/2005/8/layout/hierarchy3"/>
    <dgm:cxn modelId="{F23989B1-D417-474C-85A2-49458BB9E85C}" type="presParOf" srcId="{091734BB-D6A4-4BAB-B379-FFCFB3810A04}" destId="{FFB58442-22FA-40CF-836F-EF91E2EC98AA}" srcOrd="1" destOrd="0" presId="urn:microsoft.com/office/officeart/2005/8/layout/hierarchy3"/>
    <dgm:cxn modelId="{08FF4579-379B-4E9E-90C6-E8FA8C7C675D}" type="presParOf" srcId="{FFB58442-22FA-40CF-836F-EF91E2EC98AA}" destId="{24516421-1915-4C08-82E8-3BCE14F922E0}" srcOrd="0" destOrd="0" presId="urn:microsoft.com/office/officeart/2005/8/layout/hierarchy3"/>
    <dgm:cxn modelId="{3A0FC09C-A905-463D-B78A-98502A6B93EA}" type="presParOf" srcId="{FFB58442-22FA-40CF-836F-EF91E2EC98AA}" destId="{EEF34153-CDDA-4A9C-B204-EF02940DE6D6}" srcOrd="1" destOrd="0" presId="urn:microsoft.com/office/officeart/2005/8/layout/hierarchy3"/>
    <dgm:cxn modelId="{2A511715-27D4-4ADB-ACAB-8EEFE0F92C9F}" type="presParOf" srcId="{FFB58442-22FA-40CF-836F-EF91E2EC98AA}" destId="{23AD6B29-E314-49DF-B849-040AAFC4E335}" srcOrd="2" destOrd="0" presId="urn:microsoft.com/office/officeart/2005/8/layout/hierarchy3"/>
    <dgm:cxn modelId="{23141CBA-A39C-4D6B-8359-15AB448E0442}" type="presParOf" srcId="{FFB58442-22FA-40CF-836F-EF91E2EC98AA}" destId="{FAD6FDC9-5E0E-47E1-BE05-BCE32206B384}" srcOrd="3" destOrd="0" presId="urn:microsoft.com/office/officeart/2005/8/layout/hierarchy3"/>
    <dgm:cxn modelId="{590D3EA0-5C08-41F3-A272-D9E271277295}" type="presParOf" srcId="{FFB58442-22FA-40CF-836F-EF91E2EC98AA}" destId="{4771A841-15E3-4465-AE5A-395A1EE3C66B}" srcOrd="4" destOrd="0" presId="urn:microsoft.com/office/officeart/2005/8/layout/hierarchy3"/>
    <dgm:cxn modelId="{95C187C1-F514-4AEB-AA8F-B6C0BDE78215}" type="presParOf" srcId="{FFB58442-22FA-40CF-836F-EF91E2EC98AA}" destId="{D5BA1F8F-1F75-4596-8146-D50371AD82C2}" srcOrd="5" destOrd="0" presId="urn:microsoft.com/office/officeart/2005/8/layout/hierarchy3"/>
    <dgm:cxn modelId="{477BA953-5D84-4A9B-A3C7-60C8BD58B4B7}" type="presParOf" srcId="{E15B5051-1E7B-4845-8F87-9582D9FD59F3}" destId="{BED109D0-FA9C-40C3-ADD5-B7246CCAF143}" srcOrd="1" destOrd="0" presId="urn:microsoft.com/office/officeart/2005/8/layout/hierarchy3"/>
    <dgm:cxn modelId="{C7B86364-502D-4E2A-AF95-AE92253181B3}" type="presParOf" srcId="{BED109D0-FA9C-40C3-ADD5-B7246CCAF143}" destId="{B14931E6-E16E-46F5-8426-C2113B6DC3F3}" srcOrd="0" destOrd="0" presId="urn:microsoft.com/office/officeart/2005/8/layout/hierarchy3"/>
    <dgm:cxn modelId="{FC815B3C-E173-4EC2-94B3-9A1817CE3D3F}" type="presParOf" srcId="{B14931E6-E16E-46F5-8426-C2113B6DC3F3}" destId="{C006E13C-156C-4D5D-AD64-E8C207A3CEF0}" srcOrd="0" destOrd="0" presId="urn:microsoft.com/office/officeart/2005/8/layout/hierarchy3"/>
    <dgm:cxn modelId="{6B141D80-9EFE-4B00-8621-A950B80F3C8A}" type="presParOf" srcId="{B14931E6-E16E-46F5-8426-C2113B6DC3F3}" destId="{FEC5299D-E4CC-4DC0-B010-4B57E58A0B65}" srcOrd="1" destOrd="0" presId="urn:microsoft.com/office/officeart/2005/8/layout/hierarchy3"/>
    <dgm:cxn modelId="{3B90F4E3-8326-402B-8711-4D5788BD18F5}" type="presParOf" srcId="{BED109D0-FA9C-40C3-ADD5-B7246CCAF143}" destId="{27D157CF-AAAE-42FF-8A63-56DCA5120BD2}" srcOrd="1" destOrd="0" presId="urn:microsoft.com/office/officeart/2005/8/layout/hierarchy3"/>
    <dgm:cxn modelId="{D7251F4B-AF60-4EB6-B9AB-08CFE6034781}" type="presParOf" srcId="{27D157CF-AAAE-42FF-8A63-56DCA5120BD2}" destId="{AC63B4EC-E4AF-46DC-B631-44FE40683D7D}" srcOrd="0" destOrd="0" presId="urn:microsoft.com/office/officeart/2005/8/layout/hierarchy3"/>
    <dgm:cxn modelId="{87B60BF9-37E4-4FB1-A202-1B629DAAF0B1}" type="presParOf" srcId="{27D157CF-AAAE-42FF-8A63-56DCA5120BD2}" destId="{28B2C571-FF40-4326-8C6A-CFBBF1570418}" srcOrd="1" destOrd="0" presId="urn:microsoft.com/office/officeart/2005/8/layout/hierarchy3"/>
    <dgm:cxn modelId="{740D43CD-C21D-4BAE-A742-86C449F8FBA1}" type="presParOf" srcId="{27D157CF-AAAE-42FF-8A63-56DCA5120BD2}" destId="{1B70C0D5-E3DC-4CFE-83C1-7BBF44D97795}" srcOrd="2" destOrd="0" presId="urn:microsoft.com/office/officeart/2005/8/layout/hierarchy3"/>
    <dgm:cxn modelId="{2EBAA984-3B0B-4268-BC71-6BAF40F7A2CA}" type="presParOf" srcId="{27D157CF-AAAE-42FF-8A63-56DCA5120BD2}" destId="{9CDBE20C-1750-4053-8861-98570764E221}" srcOrd="3" destOrd="0" presId="urn:microsoft.com/office/officeart/2005/8/layout/hierarchy3"/>
    <dgm:cxn modelId="{B426DBF0-261A-493C-A8E7-F8B3F112369E}" type="presParOf" srcId="{27D157CF-AAAE-42FF-8A63-56DCA5120BD2}" destId="{4DF04AAB-2F03-41D0-885A-F2F007E19A18}" srcOrd="4" destOrd="0" presId="urn:microsoft.com/office/officeart/2005/8/layout/hierarchy3"/>
    <dgm:cxn modelId="{AEF486C2-FBE4-4B2C-AC53-74401F115600}" type="presParOf" srcId="{27D157CF-AAAE-42FF-8A63-56DCA5120BD2}" destId="{18DA2640-3D61-46BA-8234-44CA08A7999C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BCCADE0-2BC4-45AB-A9D0-D57B34F83664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B7DC24-5281-47A0-85AB-CD1B7963AF57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ОУ</a:t>
          </a:r>
          <a:endParaRPr lang="ru-RU" dirty="0"/>
        </a:p>
      </dgm:t>
    </dgm:pt>
    <dgm:pt modelId="{FEDE8478-0AC3-46D1-B105-81BEBCD7A1D5}" type="parTrans" cxnId="{B4280A60-F112-4ECC-90D0-29D846FF2D12}">
      <dgm:prSet/>
      <dgm:spPr/>
      <dgm:t>
        <a:bodyPr/>
        <a:lstStyle/>
        <a:p>
          <a:endParaRPr lang="ru-RU"/>
        </a:p>
      </dgm:t>
    </dgm:pt>
    <dgm:pt modelId="{C5827A61-C94B-4ED8-8C1F-882F9C0C824B}" type="sibTrans" cxnId="{B4280A60-F112-4ECC-90D0-29D846FF2D12}">
      <dgm:prSet/>
      <dgm:spPr/>
      <dgm:t>
        <a:bodyPr/>
        <a:lstStyle/>
        <a:p>
          <a:endParaRPr lang="ru-RU"/>
        </a:p>
      </dgm:t>
    </dgm:pt>
    <dgm:pt modelId="{C7EA321B-022B-441B-8639-AD59B3DA5450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Программа </a:t>
          </a:r>
          <a:endParaRPr lang="ru-RU" dirty="0"/>
        </a:p>
      </dgm:t>
    </dgm:pt>
    <dgm:pt modelId="{03CEB4B1-1A8F-449B-ACA0-CA5110C6E57E}" type="parTrans" cxnId="{4F4212E7-A7FC-4E7A-AECC-6E306B5E447E}">
      <dgm:prSet/>
      <dgm:spPr/>
      <dgm:t>
        <a:bodyPr/>
        <a:lstStyle/>
        <a:p>
          <a:endParaRPr lang="ru-RU"/>
        </a:p>
      </dgm:t>
    </dgm:pt>
    <dgm:pt modelId="{0C2013B9-687D-4BC5-88EC-589587F31110}" type="sibTrans" cxnId="{4F4212E7-A7FC-4E7A-AECC-6E306B5E447E}">
      <dgm:prSet/>
      <dgm:spPr/>
      <dgm:t>
        <a:bodyPr/>
        <a:lstStyle/>
        <a:p>
          <a:endParaRPr lang="ru-RU"/>
        </a:p>
      </dgm:t>
    </dgm:pt>
    <dgm:pt modelId="{3697405D-B270-4D85-B08E-3FAA80418897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ПК, </a:t>
          </a:r>
          <a:r>
            <a:rPr lang="ru-RU" dirty="0" err="1" smtClean="0"/>
            <a:t>супервизия</a:t>
          </a:r>
          <a:endParaRPr lang="ru-RU" dirty="0"/>
        </a:p>
      </dgm:t>
    </dgm:pt>
    <dgm:pt modelId="{DE399A80-626A-4A7D-86D8-96B801267D6A}" type="parTrans" cxnId="{D9D19C61-365E-49DF-9D90-CC27F6C47759}">
      <dgm:prSet/>
      <dgm:spPr/>
      <dgm:t>
        <a:bodyPr/>
        <a:lstStyle/>
        <a:p>
          <a:endParaRPr lang="ru-RU"/>
        </a:p>
      </dgm:t>
    </dgm:pt>
    <dgm:pt modelId="{9C3278D7-7CD7-41B7-BFC5-A47A0399A2B7}" type="sibTrans" cxnId="{D9D19C61-365E-49DF-9D90-CC27F6C47759}">
      <dgm:prSet/>
      <dgm:spPr/>
      <dgm:t>
        <a:bodyPr/>
        <a:lstStyle/>
        <a:p>
          <a:endParaRPr lang="ru-RU"/>
        </a:p>
      </dgm:t>
    </dgm:pt>
    <dgm:pt modelId="{779FED69-CCE8-44B4-9D56-9EC3C49130D2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ММС</a:t>
          </a:r>
          <a:endParaRPr lang="ru-RU" dirty="0"/>
        </a:p>
      </dgm:t>
    </dgm:pt>
    <dgm:pt modelId="{5ACDA45A-753D-451A-A17F-ACF5D1B2BB3E}" type="parTrans" cxnId="{DD66FCAD-C1CD-4E64-BF11-1623B23B7E17}">
      <dgm:prSet/>
      <dgm:spPr/>
      <dgm:t>
        <a:bodyPr/>
        <a:lstStyle/>
        <a:p>
          <a:endParaRPr lang="ru-RU"/>
        </a:p>
      </dgm:t>
    </dgm:pt>
    <dgm:pt modelId="{0D3E3DBA-2D6F-4296-8039-BB713009B250}" type="sibTrans" cxnId="{DD66FCAD-C1CD-4E64-BF11-1623B23B7E17}">
      <dgm:prSet/>
      <dgm:spPr/>
      <dgm:t>
        <a:bodyPr/>
        <a:lstStyle/>
        <a:p>
          <a:endParaRPr lang="ru-RU"/>
        </a:p>
      </dgm:t>
    </dgm:pt>
    <dgm:pt modelId="{E15311C0-5E43-48D3-B106-EB39DC3BF28A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План Ресурсная карта</a:t>
          </a:r>
          <a:endParaRPr lang="ru-RU" dirty="0"/>
        </a:p>
      </dgm:t>
    </dgm:pt>
    <dgm:pt modelId="{977C45BC-68EE-4282-A2F6-56B05A8243DE}" type="parTrans" cxnId="{D9342FDF-505B-4781-8994-37F34677302A}">
      <dgm:prSet/>
      <dgm:spPr/>
      <dgm:t>
        <a:bodyPr/>
        <a:lstStyle/>
        <a:p>
          <a:endParaRPr lang="ru-RU"/>
        </a:p>
      </dgm:t>
    </dgm:pt>
    <dgm:pt modelId="{28E24D36-4224-4F70-A4DA-786EBF071F6B}" type="sibTrans" cxnId="{D9342FDF-505B-4781-8994-37F34677302A}">
      <dgm:prSet/>
      <dgm:spPr/>
      <dgm:t>
        <a:bodyPr/>
        <a:lstStyle/>
        <a:p>
          <a:endParaRPr lang="ru-RU"/>
        </a:p>
      </dgm:t>
    </dgm:pt>
    <dgm:pt modelId="{D53FD71F-1A8D-4DEF-9799-57AA12490C06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ММК: ИФГ, </a:t>
          </a:r>
          <a:r>
            <a:rPr lang="en-US" dirty="0" smtClean="0"/>
            <a:t>XXI</a:t>
          </a:r>
        </a:p>
        <a:p>
          <a:r>
            <a:rPr lang="ru-RU" dirty="0" smtClean="0"/>
            <a:t>МК/</a:t>
          </a:r>
          <a:r>
            <a:rPr lang="ru-RU" dirty="0" err="1" smtClean="0"/>
            <a:t>СТ:е</a:t>
          </a:r>
          <a:r>
            <a:rPr lang="ru-RU" dirty="0" smtClean="0"/>
            <a:t>/н, </a:t>
          </a:r>
          <a:r>
            <a:rPr lang="ru-RU" dirty="0" err="1" smtClean="0"/>
            <a:t>чг,мг</a:t>
          </a:r>
          <a:endParaRPr lang="ru-RU" dirty="0" smtClean="0"/>
        </a:p>
        <a:p>
          <a:endParaRPr lang="ru-RU" dirty="0"/>
        </a:p>
      </dgm:t>
    </dgm:pt>
    <dgm:pt modelId="{0771117F-C01C-4EC2-9A33-A27F4ED93F2D}" type="parTrans" cxnId="{AC65CDB7-8F88-4265-86E2-7442EF7F2925}">
      <dgm:prSet/>
      <dgm:spPr/>
      <dgm:t>
        <a:bodyPr/>
        <a:lstStyle/>
        <a:p>
          <a:endParaRPr lang="ru-RU"/>
        </a:p>
      </dgm:t>
    </dgm:pt>
    <dgm:pt modelId="{49AE9272-6327-4366-BA44-D8A4C7362350}" type="sibTrans" cxnId="{AC65CDB7-8F88-4265-86E2-7442EF7F2925}">
      <dgm:prSet/>
      <dgm:spPr/>
      <dgm:t>
        <a:bodyPr/>
        <a:lstStyle/>
        <a:p>
          <a:endParaRPr lang="ru-RU"/>
        </a:p>
      </dgm:t>
    </dgm:pt>
    <dgm:pt modelId="{DA06CE83-932D-4101-A30D-9B29B3AB92B8}" type="pres">
      <dgm:prSet presAssocID="{4BCCADE0-2BC4-45AB-A9D0-D57B34F8366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6F1C97B-800D-4E84-AFD4-A49CB71DAB3D}" type="pres">
      <dgm:prSet presAssocID="{46B7DC24-5281-47A0-85AB-CD1B7963AF57}" presName="root" presStyleCnt="0"/>
      <dgm:spPr/>
    </dgm:pt>
    <dgm:pt modelId="{028159FD-4FDA-4AA0-8FF0-32B5CC5740A1}" type="pres">
      <dgm:prSet presAssocID="{46B7DC24-5281-47A0-85AB-CD1B7963AF57}" presName="rootComposite" presStyleCnt="0"/>
      <dgm:spPr/>
    </dgm:pt>
    <dgm:pt modelId="{1013A157-941F-4438-9523-8993960114A8}" type="pres">
      <dgm:prSet presAssocID="{46B7DC24-5281-47A0-85AB-CD1B7963AF57}" presName="rootText" presStyleLbl="node1" presStyleIdx="0" presStyleCnt="2"/>
      <dgm:spPr/>
      <dgm:t>
        <a:bodyPr/>
        <a:lstStyle/>
        <a:p>
          <a:endParaRPr lang="ru-RU"/>
        </a:p>
      </dgm:t>
    </dgm:pt>
    <dgm:pt modelId="{B39B3313-F170-4DF3-81EF-411B3BE1B591}" type="pres">
      <dgm:prSet presAssocID="{46B7DC24-5281-47A0-85AB-CD1B7963AF57}" presName="rootConnector" presStyleLbl="node1" presStyleIdx="0" presStyleCnt="2"/>
      <dgm:spPr/>
      <dgm:t>
        <a:bodyPr/>
        <a:lstStyle/>
        <a:p>
          <a:endParaRPr lang="ru-RU"/>
        </a:p>
      </dgm:t>
    </dgm:pt>
    <dgm:pt modelId="{63019EC7-FE9E-4F21-842D-488DFB92136A}" type="pres">
      <dgm:prSet presAssocID="{46B7DC24-5281-47A0-85AB-CD1B7963AF57}" presName="childShape" presStyleCnt="0"/>
      <dgm:spPr/>
    </dgm:pt>
    <dgm:pt modelId="{AF981620-43EE-4D44-BF2A-2C015C5662F0}" type="pres">
      <dgm:prSet presAssocID="{03CEB4B1-1A8F-449B-ACA0-CA5110C6E57E}" presName="Name13" presStyleLbl="parChTrans1D2" presStyleIdx="0" presStyleCnt="4"/>
      <dgm:spPr/>
      <dgm:t>
        <a:bodyPr/>
        <a:lstStyle/>
        <a:p>
          <a:endParaRPr lang="ru-RU"/>
        </a:p>
      </dgm:t>
    </dgm:pt>
    <dgm:pt modelId="{59BA5DD4-9ED0-4E23-A110-F449FAD002AD}" type="pres">
      <dgm:prSet presAssocID="{C7EA321B-022B-441B-8639-AD59B3DA5450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BC6F3A-B687-40BE-825B-EC90D440C3E5}" type="pres">
      <dgm:prSet presAssocID="{DE399A80-626A-4A7D-86D8-96B801267D6A}" presName="Name13" presStyleLbl="parChTrans1D2" presStyleIdx="1" presStyleCnt="4"/>
      <dgm:spPr/>
      <dgm:t>
        <a:bodyPr/>
        <a:lstStyle/>
        <a:p>
          <a:endParaRPr lang="ru-RU"/>
        </a:p>
      </dgm:t>
    </dgm:pt>
    <dgm:pt modelId="{76B41227-20C8-46B6-A3C4-5ECDE565B232}" type="pres">
      <dgm:prSet presAssocID="{3697405D-B270-4D85-B08E-3FAA80418897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F8474C-05DF-4380-9A85-0AD0D17C2A6C}" type="pres">
      <dgm:prSet presAssocID="{779FED69-CCE8-44B4-9D56-9EC3C49130D2}" presName="root" presStyleCnt="0"/>
      <dgm:spPr/>
    </dgm:pt>
    <dgm:pt modelId="{A76EC4AA-E226-4C6D-857B-242A176BCC30}" type="pres">
      <dgm:prSet presAssocID="{779FED69-CCE8-44B4-9D56-9EC3C49130D2}" presName="rootComposite" presStyleCnt="0"/>
      <dgm:spPr/>
    </dgm:pt>
    <dgm:pt modelId="{40709588-A9BC-4B31-B79F-A3B002DE2DED}" type="pres">
      <dgm:prSet presAssocID="{779FED69-CCE8-44B4-9D56-9EC3C49130D2}" presName="rootText" presStyleLbl="node1" presStyleIdx="1" presStyleCnt="2"/>
      <dgm:spPr/>
      <dgm:t>
        <a:bodyPr/>
        <a:lstStyle/>
        <a:p>
          <a:endParaRPr lang="ru-RU"/>
        </a:p>
      </dgm:t>
    </dgm:pt>
    <dgm:pt modelId="{FF07FDCB-1EEC-4182-8034-BBFE162B64A7}" type="pres">
      <dgm:prSet presAssocID="{779FED69-CCE8-44B4-9D56-9EC3C49130D2}" presName="rootConnector" presStyleLbl="node1" presStyleIdx="1" presStyleCnt="2"/>
      <dgm:spPr/>
      <dgm:t>
        <a:bodyPr/>
        <a:lstStyle/>
        <a:p>
          <a:endParaRPr lang="ru-RU"/>
        </a:p>
      </dgm:t>
    </dgm:pt>
    <dgm:pt modelId="{DCC018EC-3786-4244-8A5F-548A5194039D}" type="pres">
      <dgm:prSet presAssocID="{779FED69-CCE8-44B4-9D56-9EC3C49130D2}" presName="childShape" presStyleCnt="0"/>
      <dgm:spPr/>
    </dgm:pt>
    <dgm:pt modelId="{BF9E029D-84ED-4E3A-8E70-FF88031CACF1}" type="pres">
      <dgm:prSet presAssocID="{977C45BC-68EE-4282-A2F6-56B05A8243DE}" presName="Name13" presStyleLbl="parChTrans1D2" presStyleIdx="2" presStyleCnt="4"/>
      <dgm:spPr/>
      <dgm:t>
        <a:bodyPr/>
        <a:lstStyle/>
        <a:p>
          <a:endParaRPr lang="ru-RU"/>
        </a:p>
      </dgm:t>
    </dgm:pt>
    <dgm:pt modelId="{F83606CE-EDD4-4363-8D7E-17A26A8F18D7}" type="pres">
      <dgm:prSet presAssocID="{E15311C0-5E43-48D3-B106-EB39DC3BF28A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7CE84D-250B-461D-A8B1-1C2F69E6D0EB}" type="pres">
      <dgm:prSet presAssocID="{0771117F-C01C-4EC2-9A33-A27F4ED93F2D}" presName="Name13" presStyleLbl="parChTrans1D2" presStyleIdx="3" presStyleCnt="4"/>
      <dgm:spPr/>
      <dgm:t>
        <a:bodyPr/>
        <a:lstStyle/>
        <a:p>
          <a:endParaRPr lang="ru-RU"/>
        </a:p>
      </dgm:t>
    </dgm:pt>
    <dgm:pt modelId="{4086F9DB-C852-404A-84EB-DE62904312C5}" type="pres">
      <dgm:prSet presAssocID="{D53FD71F-1A8D-4DEF-9799-57AA12490C06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280A60-F112-4ECC-90D0-29D846FF2D12}" srcId="{4BCCADE0-2BC4-45AB-A9D0-D57B34F83664}" destId="{46B7DC24-5281-47A0-85AB-CD1B7963AF57}" srcOrd="0" destOrd="0" parTransId="{FEDE8478-0AC3-46D1-B105-81BEBCD7A1D5}" sibTransId="{C5827A61-C94B-4ED8-8C1F-882F9C0C824B}"/>
    <dgm:cxn modelId="{504988E9-6927-4F24-81A6-9F75E4B25547}" type="presOf" srcId="{E15311C0-5E43-48D3-B106-EB39DC3BF28A}" destId="{F83606CE-EDD4-4363-8D7E-17A26A8F18D7}" srcOrd="0" destOrd="0" presId="urn:microsoft.com/office/officeart/2005/8/layout/hierarchy3"/>
    <dgm:cxn modelId="{D9D19C61-365E-49DF-9D90-CC27F6C47759}" srcId="{46B7DC24-5281-47A0-85AB-CD1B7963AF57}" destId="{3697405D-B270-4D85-B08E-3FAA80418897}" srcOrd="1" destOrd="0" parTransId="{DE399A80-626A-4A7D-86D8-96B801267D6A}" sibTransId="{9C3278D7-7CD7-41B7-BFC5-A47A0399A2B7}"/>
    <dgm:cxn modelId="{AC65CDB7-8F88-4265-86E2-7442EF7F2925}" srcId="{779FED69-CCE8-44B4-9D56-9EC3C49130D2}" destId="{D53FD71F-1A8D-4DEF-9799-57AA12490C06}" srcOrd="1" destOrd="0" parTransId="{0771117F-C01C-4EC2-9A33-A27F4ED93F2D}" sibTransId="{49AE9272-6327-4366-BA44-D8A4C7362350}"/>
    <dgm:cxn modelId="{0EBC9798-F101-442D-957C-8CC59C520FFB}" type="presOf" srcId="{D53FD71F-1A8D-4DEF-9799-57AA12490C06}" destId="{4086F9DB-C852-404A-84EB-DE62904312C5}" srcOrd="0" destOrd="0" presId="urn:microsoft.com/office/officeart/2005/8/layout/hierarchy3"/>
    <dgm:cxn modelId="{D2FFE53D-1A71-4479-9167-76EFE2EFA801}" type="presOf" srcId="{DE399A80-626A-4A7D-86D8-96B801267D6A}" destId="{71BC6F3A-B687-40BE-825B-EC90D440C3E5}" srcOrd="0" destOrd="0" presId="urn:microsoft.com/office/officeart/2005/8/layout/hierarchy3"/>
    <dgm:cxn modelId="{66064CBC-7398-4FD9-94F5-F57EB99FB805}" type="presOf" srcId="{46B7DC24-5281-47A0-85AB-CD1B7963AF57}" destId="{B39B3313-F170-4DF3-81EF-411B3BE1B591}" srcOrd="1" destOrd="0" presId="urn:microsoft.com/office/officeart/2005/8/layout/hierarchy3"/>
    <dgm:cxn modelId="{D9342FDF-505B-4781-8994-37F34677302A}" srcId="{779FED69-CCE8-44B4-9D56-9EC3C49130D2}" destId="{E15311C0-5E43-48D3-B106-EB39DC3BF28A}" srcOrd="0" destOrd="0" parTransId="{977C45BC-68EE-4282-A2F6-56B05A8243DE}" sibTransId="{28E24D36-4224-4F70-A4DA-786EBF071F6B}"/>
    <dgm:cxn modelId="{F5EE0431-4C7D-4B76-8926-12F0D7ACF2B3}" type="presOf" srcId="{4BCCADE0-2BC4-45AB-A9D0-D57B34F83664}" destId="{DA06CE83-932D-4101-A30D-9B29B3AB92B8}" srcOrd="0" destOrd="0" presId="urn:microsoft.com/office/officeart/2005/8/layout/hierarchy3"/>
    <dgm:cxn modelId="{DD66FCAD-C1CD-4E64-BF11-1623B23B7E17}" srcId="{4BCCADE0-2BC4-45AB-A9D0-D57B34F83664}" destId="{779FED69-CCE8-44B4-9D56-9EC3C49130D2}" srcOrd="1" destOrd="0" parTransId="{5ACDA45A-753D-451A-A17F-ACF5D1B2BB3E}" sibTransId="{0D3E3DBA-2D6F-4296-8039-BB713009B250}"/>
    <dgm:cxn modelId="{3EE5435E-A0FA-49FB-9287-6CF76DA3C24B}" type="presOf" srcId="{977C45BC-68EE-4282-A2F6-56B05A8243DE}" destId="{BF9E029D-84ED-4E3A-8E70-FF88031CACF1}" srcOrd="0" destOrd="0" presId="urn:microsoft.com/office/officeart/2005/8/layout/hierarchy3"/>
    <dgm:cxn modelId="{5303A244-E6CA-49E7-BCDE-BD185A15D135}" type="presOf" srcId="{0771117F-C01C-4EC2-9A33-A27F4ED93F2D}" destId="{517CE84D-250B-461D-A8B1-1C2F69E6D0EB}" srcOrd="0" destOrd="0" presId="urn:microsoft.com/office/officeart/2005/8/layout/hierarchy3"/>
    <dgm:cxn modelId="{CC94C662-305F-4189-B77A-6404E730EDE3}" type="presOf" srcId="{3697405D-B270-4D85-B08E-3FAA80418897}" destId="{76B41227-20C8-46B6-A3C4-5ECDE565B232}" srcOrd="0" destOrd="0" presId="urn:microsoft.com/office/officeart/2005/8/layout/hierarchy3"/>
    <dgm:cxn modelId="{ACF8FC18-B5CD-4816-9B8F-D07BD66A31D2}" type="presOf" srcId="{46B7DC24-5281-47A0-85AB-CD1B7963AF57}" destId="{1013A157-941F-4438-9523-8993960114A8}" srcOrd="0" destOrd="0" presId="urn:microsoft.com/office/officeart/2005/8/layout/hierarchy3"/>
    <dgm:cxn modelId="{9A12B5E5-6D0F-4E0A-B8DC-738D24D4873D}" type="presOf" srcId="{779FED69-CCE8-44B4-9D56-9EC3C49130D2}" destId="{40709588-A9BC-4B31-B79F-A3B002DE2DED}" srcOrd="0" destOrd="0" presId="urn:microsoft.com/office/officeart/2005/8/layout/hierarchy3"/>
    <dgm:cxn modelId="{25B77001-242A-4573-9AD5-F524BA27244B}" type="presOf" srcId="{779FED69-CCE8-44B4-9D56-9EC3C49130D2}" destId="{FF07FDCB-1EEC-4182-8034-BBFE162B64A7}" srcOrd="1" destOrd="0" presId="urn:microsoft.com/office/officeart/2005/8/layout/hierarchy3"/>
    <dgm:cxn modelId="{926F2ACC-6106-48AF-BF62-F46F191A41F1}" type="presOf" srcId="{03CEB4B1-1A8F-449B-ACA0-CA5110C6E57E}" destId="{AF981620-43EE-4D44-BF2A-2C015C5662F0}" srcOrd="0" destOrd="0" presId="urn:microsoft.com/office/officeart/2005/8/layout/hierarchy3"/>
    <dgm:cxn modelId="{7EEEB26D-F5A8-414C-A96F-64643B61787B}" type="presOf" srcId="{C7EA321B-022B-441B-8639-AD59B3DA5450}" destId="{59BA5DD4-9ED0-4E23-A110-F449FAD002AD}" srcOrd="0" destOrd="0" presId="urn:microsoft.com/office/officeart/2005/8/layout/hierarchy3"/>
    <dgm:cxn modelId="{4F4212E7-A7FC-4E7A-AECC-6E306B5E447E}" srcId="{46B7DC24-5281-47A0-85AB-CD1B7963AF57}" destId="{C7EA321B-022B-441B-8639-AD59B3DA5450}" srcOrd="0" destOrd="0" parTransId="{03CEB4B1-1A8F-449B-ACA0-CA5110C6E57E}" sibTransId="{0C2013B9-687D-4BC5-88EC-589587F31110}"/>
    <dgm:cxn modelId="{E7F39661-FC78-4ECB-AE93-2024E7DFEE84}" type="presParOf" srcId="{DA06CE83-932D-4101-A30D-9B29B3AB92B8}" destId="{56F1C97B-800D-4E84-AFD4-A49CB71DAB3D}" srcOrd="0" destOrd="0" presId="urn:microsoft.com/office/officeart/2005/8/layout/hierarchy3"/>
    <dgm:cxn modelId="{F7262019-C583-450D-9F62-B74266F723FA}" type="presParOf" srcId="{56F1C97B-800D-4E84-AFD4-A49CB71DAB3D}" destId="{028159FD-4FDA-4AA0-8FF0-32B5CC5740A1}" srcOrd="0" destOrd="0" presId="urn:microsoft.com/office/officeart/2005/8/layout/hierarchy3"/>
    <dgm:cxn modelId="{6ACD4481-A3EB-4F87-9DB4-DE45D62ADF90}" type="presParOf" srcId="{028159FD-4FDA-4AA0-8FF0-32B5CC5740A1}" destId="{1013A157-941F-4438-9523-8993960114A8}" srcOrd="0" destOrd="0" presId="urn:microsoft.com/office/officeart/2005/8/layout/hierarchy3"/>
    <dgm:cxn modelId="{F06EC3ED-41B5-4EA4-8527-437D195083E7}" type="presParOf" srcId="{028159FD-4FDA-4AA0-8FF0-32B5CC5740A1}" destId="{B39B3313-F170-4DF3-81EF-411B3BE1B591}" srcOrd="1" destOrd="0" presId="urn:microsoft.com/office/officeart/2005/8/layout/hierarchy3"/>
    <dgm:cxn modelId="{6715F9DD-E5AD-4F76-BD44-29ADEC642E3C}" type="presParOf" srcId="{56F1C97B-800D-4E84-AFD4-A49CB71DAB3D}" destId="{63019EC7-FE9E-4F21-842D-488DFB92136A}" srcOrd="1" destOrd="0" presId="urn:microsoft.com/office/officeart/2005/8/layout/hierarchy3"/>
    <dgm:cxn modelId="{0ABA1FE0-95C8-46E6-8465-B181C520EF54}" type="presParOf" srcId="{63019EC7-FE9E-4F21-842D-488DFB92136A}" destId="{AF981620-43EE-4D44-BF2A-2C015C5662F0}" srcOrd="0" destOrd="0" presId="urn:microsoft.com/office/officeart/2005/8/layout/hierarchy3"/>
    <dgm:cxn modelId="{8BB01603-C8C0-4C5F-A615-3C7EE4831869}" type="presParOf" srcId="{63019EC7-FE9E-4F21-842D-488DFB92136A}" destId="{59BA5DD4-9ED0-4E23-A110-F449FAD002AD}" srcOrd="1" destOrd="0" presId="urn:microsoft.com/office/officeart/2005/8/layout/hierarchy3"/>
    <dgm:cxn modelId="{E3F0AAD5-F6F7-465B-9EC5-63749B47FBC8}" type="presParOf" srcId="{63019EC7-FE9E-4F21-842D-488DFB92136A}" destId="{71BC6F3A-B687-40BE-825B-EC90D440C3E5}" srcOrd="2" destOrd="0" presId="urn:microsoft.com/office/officeart/2005/8/layout/hierarchy3"/>
    <dgm:cxn modelId="{087E74EE-45D3-48EF-8EA8-B414EC425551}" type="presParOf" srcId="{63019EC7-FE9E-4F21-842D-488DFB92136A}" destId="{76B41227-20C8-46B6-A3C4-5ECDE565B232}" srcOrd="3" destOrd="0" presId="urn:microsoft.com/office/officeart/2005/8/layout/hierarchy3"/>
    <dgm:cxn modelId="{AAACC9EF-EFCA-4B95-BC3C-14BCE3124567}" type="presParOf" srcId="{DA06CE83-932D-4101-A30D-9B29B3AB92B8}" destId="{8EF8474C-05DF-4380-9A85-0AD0D17C2A6C}" srcOrd="1" destOrd="0" presId="urn:microsoft.com/office/officeart/2005/8/layout/hierarchy3"/>
    <dgm:cxn modelId="{4C6CC0B1-0712-48FB-8621-3C3036DC89ED}" type="presParOf" srcId="{8EF8474C-05DF-4380-9A85-0AD0D17C2A6C}" destId="{A76EC4AA-E226-4C6D-857B-242A176BCC30}" srcOrd="0" destOrd="0" presId="urn:microsoft.com/office/officeart/2005/8/layout/hierarchy3"/>
    <dgm:cxn modelId="{C9163EB7-FA5D-4BFF-A5A9-F30F1998A188}" type="presParOf" srcId="{A76EC4AA-E226-4C6D-857B-242A176BCC30}" destId="{40709588-A9BC-4B31-B79F-A3B002DE2DED}" srcOrd="0" destOrd="0" presId="urn:microsoft.com/office/officeart/2005/8/layout/hierarchy3"/>
    <dgm:cxn modelId="{DBC66FB7-8B9F-4825-861E-EF8315D47601}" type="presParOf" srcId="{A76EC4AA-E226-4C6D-857B-242A176BCC30}" destId="{FF07FDCB-1EEC-4182-8034-BBFE162B64A7}" srcOrd="1" destOrd="0" presId="urn:microsoft.com/office/officeart/2005/8/layout/hierarchy3"/>
    <dgm:cxn modelId="{22D542CC-88FC-477D-AE29-B83B24ADDF80}" type="presParOf" srcId="{8EF8474C-05DF-4380-9A85-0AD0D17C2A6C}" destId="{DCC018EC-3786-4244-8A5F-548A5194039D}" srcOrd="1" destOrd="0" presId="urn:microsoft.com/office/officeart/2005/8/layout/hierarchy3"/>
    <dgm:cxn modelId="{857EACEC-9107-45EF-9820-D663C318E55E}" type="presParOf" srcId="{DCC018EC-3786-4244-8A5F-548A5194039D}" destId="{BF9E029D-84ED-4E3A-8E70-FF88031CACF1}" srcOrd="0" destOrd="0" presId="urn:microsoft.com/office/officeart/2005/8/layout/hierarchy3"/>
    <dgm:cxn modelId="{8A07DF49-07D5-4288-9AFC-F859A85F3B80}" type="presParOf" srcId="{DCC018EC-3786-4244-8A5F-548A5194039D}" destId="{F83606CE-EDD4-4363-8D7E-17A26A8F18D7}" srcOrd="1" destOrd="0" presId="urn:microsoft.com/office/officeart/2005/8/layout/hierarchy3"/>
    <dgm:cxn modelId="{1D18111E-0567-477F-828C-3EFEF45B5C68}" type="presParOf" srcId="{DCC018EC-3786-4244-8A5F-548A5194039D}" destId="{517CE84D-250B-461D-A8B1-1C2F69E6D0EB}" srcOrd="2" destOrd="0" presId="urn:microsoft.com/office/officeart/2005/8/layout/hierarchy3"/>
    <dgm:cxn modelId="{B593D77D-A4E4-4CB5-8E67-7C68A196FB45}" type="presParOf" srcId="{DCC018EC-3786-4244-8A5F-548A5194039D}" destId="{4086F9DB-C852-404A-84EB-DE62904312C5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4C18438-A9A2-4E40-8153-04EE96A6B9E4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4CDE16-1A36-48D0-B70E-A3835C79BAA9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ОУ</a:t>
          </a:r>
          <a:endParaRPr lang="ru-RU" dirty="0"/>
        </a:p>
      </dgm:t>
    </dgm:pt>
    <dgm:pt modelId="{03EC75AC-3960-49E3-BECD-A52F0F6BA84F}" type="parTrans" cxnId="{C875011E-2E69-42A0-89AD-659089952656}">
      <dgm:prSet/>
      <dgm:spPr/>
      <dgm:t>
        <a:bodyPr/>
        <a:lstStyle/>
        <a:p>
          <a:endParaRPr lang="ru-RU"/>
        </a:p>
      </dgm:t>
    </dgm:pt>
    <dgm:pt modelId="{5B349E6B-5855-46D8-8572-708074AE8D03}" type="sibTrans" cxnId="{C875011E-2E69-42A0-89AD-659089952656}">
      <dgm:prSet/>
      <dgm:spPr/>
      <dgm:t>
        <a:bodyPr/>
        <a:lstStyle/>
        <a:p>
          <a:endParaRPr lang="ru-RU"/>
        </a:p>
      </dgm:t>
    </dgm:pt>
    <dgm:pt modelId="{436265DC-C9FC-40B3-A286-A07E8C8D7EF6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Программа </a:t>
          </a:r>
          <a:endParaRPr lang="ru-RU" dirty="0"/>
        </a:p>
      </dgm:t>
    </dgm:pt>
    <dgm:pt modelId="{4B52802E-E549-41CC-B7EC-15542FAB64A9}" type="parTrans" cxnId="{75DB6B61-D449-4DBF-9324-286F33617D91}">
      <dgm:prSet/>
      <dgm:spPr/>
      <dgm:t>
        <a:bodyPr/>
        <a:lstStyle/>
        <a:p>
          <a:endParaRPr lang="ru-RU"/>
        </a:p>
      </dgm:t>
    </dgm:pt>
    <dgm:pt modelId="{D56A8E0F-E1DB-46D7-B6C5-4BA576870A66}" type="sibTrans" cxnId="{75DB6B61-D449-4DBF-9324-286F33617D91}">
      <dgm:prSet/>
      <dgm:spPr/>
      <dgm:t>
        <a:bodyPr/>
        <a:lstStyle/>
        <a:p>
          <a:endParaRPr lang="ru-RU"/>
        </a:p>
      </dgm:t>
    </dgm:pt>
    <dgm:pt modelId="{57891FA0-76B4-4001-8E96-E5114800AF35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Рабочие программы</a:t>
          </a:r>
          <a:endParaRPr lang="ru-RU" dirty="0"/>
        </a:p>
      </dgm:t>
    </dgm:pt>
    <dgm:pt modelId="{A024043F-2DD4-48EA-8294-6E2AEAF64B2C}" type="parTrans" cxnId="{75358CC5-A857-426E-B05E-4EAE1A6BC803}">
      <dgm:prSet/>
      <dgm:spPr/>
      <dgm:t>
        <a:bodyPr/>
        <a:lstStyle/>
        <a:p>
          <a:endParaRPr lang="ru-RU"/>
        </a:p>
      </dgm:t>
    </dgm:pt>
    <dgm:pt modelId="{23402143-DC8B-4B96-B758-33756691664F}" type="sibTrans" cxnId="{75358CC5-A857-426E-B05E-4EAE1A6BC803}">
      <dgm:prSet/>
      <dgm:spPr/>
      <dgm:t>
        <a:bodyPr/>
        <a:lstStyle/>
        <a:p>
          <a:endParaRPr lang="ru-RU"/>
        </a:p>
      </dgm:t>
    </dgm:pt>
    <dgm:pt modelId="{1BAA3021-E40E-4BF7-B6E9-EB55A146C764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ММС</a:t>
          </a:r>
          <a:endParaRPr lang="ru-RU" dirty="0"/>
        </a:p>
      </dgm:t>
    </dgm:pt>
    <dgm:pt modelId="{F7DE0034-7AAC-486A-83EE-65E1220C414A}" type="parTrans" cxnId="{A3F2967E-F9EF-4E91-99C1-7AC9D0B8E146}">
      <dgm:prSet/>
      <dgm:spPr/>
      <dgm:t>
        <a:bodyPr/>
        <a:lstStyle/>
        <a:p>
          <a:endParaRPr lang="ru-RU"/>
        </a:p>
      </dgm:t>
    </dgm:pt>
    <dgm:pt modelId="{0E968B91-45AE-4687-8070-6F8A5BB9E951}" type="sibTrans" cxnId="{A3F2967E-F9EF-4E91-99C1-7AC9D0B8E146}">
      <dgm:prSet/>
      <dgm:spPr/>
      <dgm:t>
        <a:bodyPr/>
        <a:lstStyle/>
        <a:p>
          <a:endParaRPr lang="ru-RU"/>
        </a:p>
      </dgm:t>
    </dgm:pt>
    <dgm:pt modelId="{D37B99C7-14A5-43B9-8CDA-B5AE36033F02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ФЭП ООШ №5</a:t>
          </a:r>
          <a:endParaRPr lang="ru-RU" dirty="0"/>
        </a:p>
      </dgm:t>
    </dgm:pt>
    <dgm:pt modelId="{BC9C0BB5-4397-41DD-AB93-2FA56F3E5090}" type="parTrans" cxnId="{74EC3DE2-0BC7-41F8-8000-EA59DF33716F}">
      <dgm:prSet/>
      <dgm:spPr/>
      <dgm:t>
        <a:bodyPr/>
        <a:lstStyle/>
        <a:p>
          <a:endParaRPr lang="ru-RU"/>
        </a:p>
      </dgm:t>
    </dgm:pt>
    <dgm:pt modelId="{989668EF-5042-444A-BE77-6B8235CBB113}" type="sibTrans" cxnId="{74EC3DE2-0BC7-41F8-8000-EA59DF33716F}">
      <dgm:prSet/>
      <dgm:spPr/>
      <dgm:t>
        <a:bodyPr/>
        <a:lstStyle/>
        <a:p>
          <a:endParaRPr lang="ru-RU"/>
        </a:p>
      </dgm:t>
    </dgm:pt>
    <dgm:pt modelId="{A7A866D9-CB8D-4D73-8708-CFE8FC1726B5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ММК: ОД – ОВЗ, ГМО, ПК</a:t>
          </a:r>
        </a:p>
        <a:p>
          <a:r>
            <a:rPr lang="ru-RU" dirty="0" smtClean="0"/>
            <a:t>Семинары   </a:t>
          </a:r>
        </a:p>
        <a:p>
          <a:r>
            <a:rPr lang="ru-RU" dirty="0" smtClean="0"/>
            <a:t>М/К</a:t>
          </a:r>
          <a:endParaRPr lang="ru-RU" dirty="0"/>
        </a:p>
      </dgm:t>
    </dgm:pt>
    <dgm:pt modelId="{7752CAFF-222D-42C6-B71B-C25744BC5C20}" type="parTrans" cxnId="{65591C30-B3BD-4474-AB5A-B5AFEEA7A86A}">
      <dgm:prSet/>
      <dgm:spPr/>
      <dgm:t>
        <a:bodyPr/>
        <a:lstStyle/>
        <a:p>
          <a:endParaRPr lang="ru-RU"/>
        </a:p>
      </dgm:t>
    </dgm:pt>
    <dgm:pt modelId="{46673C07-75F9-492E-A724-87E4B23B0DA8}" type="sibTrans" cxnId="{65591C30-B3BD-4474-AB5A-B5AFEEA7A86A}">
      <dgm:prSet/>
      <dgm:spPr/>
      <dgm:t>
        <a:bodyPr/>
        <a:lstStyle/>
        <a:p>
          <a:endParaRPr lang="ru-RU"/>
        </a:p>
      </dgm:t>
    </dgm:pt>
    <dgm:pt modelId="{C3A2FB8F-5930-4713-893C-C7E18185F1DA}" type="pres">
      <dgm:prSet presAssocID="{64C18438-A9A2-4E40-8153-04EE96A6B9E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1DCED9-C401-4820-9712-D2DEA877146A}" type="pres">
      <dgm:prSet presAssocID="{DC4CDE16-1A36-48D0-B70E-A3835C79BAA9}" presName="root" presStyleCnt="0"/>
      <dgm:spPr/>
    </dgm:pt>
    <dgm:pt modelId="{62CB6F95-6B51-4E86-82EB-220ADCB24281}" type="pres">
      <dgm:prSet presAssocID="{DC4CDE16-1A36-48D0-B70E-A3835C79BAA9}" presName="rootComposite" presStyleCnt="0"/>
      <dgm:spPr/>
    </dgm:pt>
    <dgm:pt modelId="{2027953E-2543-49AD-8400-48364B499048}" type="pres">
      <dgm:prSet presAssocID="{DC4CDE16-1A36-48D0-B70E-A3835C79BAA9}" presName="rootText" presStyleLbl="node1" presStyleIdx="0" presStyleCnt="2"/>
      <dgm:spPr/>
      <dgm:t>
        <a:bodyPr/>
        <a:lstStyle/>
        <a:p>
          <a:endParaRPr lang="ru-RU"/>
        </a:p>
      </dgm:t>
    </dgm:pt>
    <dgm:pt modelId="{BE180AFB-2CD9-4B98-B58B-EB11A3F15E52}" type="pres">
      <dgm:prSet presAssocID="{DC4CDE16-1A36-48D0-B70E-A3835C79BAA9}" presName="rootConnector" presStyleLbl="node1" presStyleIdx="0" presStyleCnt="2"/>
      <dgm:spPr/>
      <dgm:t>
        <a:bodyPr/>
        <a:lstStyle/>
        <a:p>
          <a:endParaRPr lang="ru-RU"/>
        </a:p>
      </dgm:t>
    </dgm:pt>
    <dgm:pt modelId="{2F148D21-8EE0-4F86-AE76-8625DE5087E8}" type="pres">
      <dgm:prSet presAssocID="{DC4CDE16-1A36-48D0-B70E-A3835C79BAA9}" presName="childShape" presStyleCnt="0"/>
      <dgm:spPr/>
    </dgm:pt>
    <dgm:pt modelId="{884C75B4-0570-411A-8CED-3631F8C31632}" type="pres">
      <dgm:prSet presAssocID="{4B52802E-E549-41CC-B7EC-15542FAB64A9}" presName="Name13" presStyleLbl="parChTrans1D2" presStyleIdx="0" presStyleCnt="4"/>
      <dgm:spPr/>
      <dgm:t>
        <a:bodyPr/>
        <a:lstStyle/>
        <a:p>
          <a:endParaRPr lang="ru-RU"/>
        </a:p>
      </dgm:t>
    </dgm:pt>
    <dgm:pt modelId="{47FFBEFF-21E6-4F20-AF2C-0E58EDC93BC0}" type="pres">
      <dgm:prSet presAssocID="{436265DC-C9FC-40B3-A286-A07E8C8D7EF6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5E24B-8419-4936-A3EF-2A3B37A43B81}" type="pres">
      <dgm:prSet presAssocID="{A024043F-2DD4-48EA-8294-6E2AEAF64B2C}" presName="Name13" presStyleLbl="parChTrans1D2" presStyleIdx="1" presStyleCnt="4"/>
      <dgm:spPr/>
      <dgm:t>
        <a:bodyPr/>
        <a:lstStyle/>
        <a:p>
          <a:endParaRPr lang="ru-RU"/>
        </a:p>
      </dgm:t>
    </dgm:pt>
    <dgm:pt modelId="{C535459F-64B0-4BEB-8AB8-39C0B27167FE}" type="pres">
      <dgm:prSet presAssocID="{57891FA0-76B4-4001-8E96-E5114800AF35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5D7E95-F511-4D0E-A4EC-5852F34FA021}" type="pres">
      <dgm:prSet presAssocID="{1BAA3021-E40E-4BF7-B6E9-EB55A146C764}" presName="root" presStyleCnt="0"/>
      <dgm:spPr/>
    </dgm:pt>
    <dgm:pt modelId="{67A48603-BBE2-43FF-92B0-1F550D9A5F71}" type="pres">
      <dgm:prSet presAssocID="{1BAA3021-E40E-4BF7-B6E9-EB55A146C764}" presName="rootComposite" presStyleCnt="0"/>
      <dgm:spPr/>
    </dgm:pt>
    <dgm:pt modelId="{43DB7D9B-6732-445F-BE06-66B36A39991D}" type="pres">
      <dgm:prSet presAssocID="{1BAA3021-E40E-4BF7-B6E9-EB55A146C764}" presName="rootText" presStyleLbl="node1" presStyleIdx="1" presStyleCnt="2"/>
      <dgm:spPr/>
      <dgm:t>
        <a:bodyPr/>
        <a:lstStyle/>
        <a:p>
          <a:endParaRPr lang="ru-RU"/>
        </a:p>
      </dgm:t>
    </dgm:pt>
    <dgm:pt modelId="{581F357F-75DA-4A2C-B0A1-0A48D921395B}" type="pres">
      <dgm:prSet presAssocID="{1BAA3021-E40E-4BF7-B6E9-EB55A146C764}" presName="rootConnector" presStyleLbl="node1" presStyleIdx="1" presStyleCnt="2"/>
      <dgm:spPr/>
      <dgm:t>
        <a:bodyPr/>
        <a:lstStyle/>
        <a:p>
          <a:endParaRPr lang="ru-RU"/>
        </a:p>
      </dgm:t>
    </dgm:pt>
    <dgm:pt modelId="{9686124F-C1B1-4B7F-8D00-36C5FA20DD59}" type="pres">
      <dgm:prSet presAssocID="{1BAA3021-E40E-4BF7-B6E9-EB55A146C764}" presName="childShape" presStyleCnt="0"/>
      <dgm:spPr/>
    </dgm:pt>
    <dgm:pt modelId="{D66CCE93-3797-4B45-8AE6-9588DAFF8B66}" type="pres">
      <dgm:prSet presAssocID="{BC9C0BB5-4397-41DD-AB93-2FA56F3E5090}" presName="Name13" presStyleLbl="parChTrans1D2" presStyleIdx="2" presStyleCnt="4"/>
      <dgm:spPr/>
      <dgm:t>
        <a:bodyPr/>
        <a:lstStyle/>
        <a:p>
          <a:endParaRPr lang="ru-RU"/>
        </a:p>
      </dgm:t>
    </dgm:pt>
    <dgm:pt modelId="{9AA6139F-1381-41A4-9A95-37A9067CBC08}" type="pres">
      <dgm:prSet presAssocID="{D37B99C7-14A5-43B9-8CDA-B5AE36033F02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F20B92-17A9-48B1-89CE-0D1D7E093D54}" type="pres">
      <dgm:prSet presAssocID="{7752CAFF-222D-42C6-B71B-C25744BC5C20}" presName="Name13" presStyleLbl="parChTrans1D2" presStyleIdx="3" presStyleCnt="4"/>
      <dgm:spPr/>
      <dgm:t>
        <a:bodyPr/>
        <a:lstStyle/>
        <a:p>
          <a:endParaRPr lang="ru-RU"/>
        </a:p>
      </dgm:t>
    </dgm:pt>
    <dgm:pt modelId="{2B421A81-33C0-4A32-9E29-D69C4AD699BB}" type="pres">
      <dgm:prSet presAssocID="{A7A866D9-CB8D-4D73-8708-CFE8FC1726B5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604D4E-3DC2-4B4C-8CCA-1BF697CD424C}" type="presOf" srcId="{436265DC-C9FC-40B3-A286-A07E8C8D7EF6}" destId="{47FFBEFF-21E6-4F20-AF2C-0E58EDC93BC0}" srcOrd="0" destOrd="0" presId="urn:microsoft.com/office/officeart/2005/8/layout/hierarchy3"/>
    <dgm:cxn modelId="{68E11CCD-FC47-44CA-A878-2952AAF7332B}" type="presOf" srcId="{1BAA3021-E40E-4BF7-B6E9-EB55A146C764}" destId="{581F357F-75DA-4A2C-B0A1-0A48D921395B}" srcOrd="1" destOrd="0" presId="urn:microsoft.com/office/officeart/2005/8/layout/hierarchy3"/>
    <dgm:cxn modelId="{A3F2967E-F9EF-4E91-99C1-7AC9D0B8E146}" srcId="{64C18438-A9A2-4E40-8153-04EE96A6B9E4}" destId="{1BAA3021-E40E-4BF7-B6E9-EB55A146C764}" srcOrd="1" destOrd="0" parTransId="{F7DE0034-7AAC-486A-83EE-65E1220C414A}" sibTransId="{0E968B91-45AE-4687-8070-6F8A5BB9E951}"/>
    <dgm:cxn modelId="{55470DAD-1682-4413-9E09-CDCCB03A8CF7}" type="presOf" srcId="{57891FA0-76B4-4001-8E96-E5114800AF35}" destId="{C535459F-64B0-4BEB-8AB8-39C0B27167FE}" srcOrd="0" destOrd="0" presId="urn:microsoft.com/office/officeart/2005/8/layout/hierarchy3"/>
    <dgm:cxn modelId="{75358CC5-A857-426E-B05E-4EAE1A6BC803}" srcId="{DC4CDE16-1A36-48D0-B70E-A3835C79BAA9}" destId="{57891FA0-76B4-4001-8E96-E5114800AF35}" srcOrd="1" destOrd="0" parTransId="{A024043F-2DD4-48EA-8294-6E2AEAF64B2C}" sibTransId="{23402143-DC8B-4B96-B758-33756691664F}"/>
    <dgm:cxn modelId="{65591C30-B3BD-4474-AB5A-B5AFEEA7A86A}" srcId="{1BAA3021-E40E-4BF7-B6E9-EB55A146C764}" destId="{A7A866D9-CB8D-4D73-8708-CFE8FC1726B5}" srcOrd="1" destOrd="0" parTransId="{7752CAFF-222D-42C6-B71B-C25744BC5C20}" sibTransId="{46673C07-75F9-492E-A724-87E4B23B0DA8}"/>
    <dgm:cxn modelId="{C875011E-2E69-42A0-89AD-659089952656}" srcId="{64C18438-A9A2-4E40-8153-04EE96A6B9E4}" destId="{DC4CDE16-1A36-48D0-B70E-A3835C79BAA9}" srcOrd="0" destOrd="0" parTransId="{03EC75AC-3960-49E3-BECD-A52F0F6BA84F}" sibTransId="{5B349E6B-5855-46D8-8572-708074AE8D03}"/>
    <dgm:cxn modelId="{715B119F-9950-4399-BC1A-DA9B0DDEE0D6}" type="presOf" srcId="{DC4CDE16-1A36-48D0-B70E-A3835C79BAA9}" destId="{BE180AFB-2CD9-4B98-B58B-EB11A3F15E52}" srcOrd="1" destOrd="0" presId="urn:microsoft.com/office/officeart/2005/8/layout/hierarchy3"/>
    <dgm:cxn modelId="{B643251F-83D0-468D-83B2-0647825C27AB}" type="presOf" srcId="{4B52802E-E549-41CC-B7EC-15542FAB64A9}" destId="{884C75B4-0570-411A-8CED-3631F8C31632}" srcOrd="0" destOrd="0" presId="urn:microsoft.com/office/officeart/2005/8/layout/hierarchy3"/>
    <dgm:cxn modelId="{103793DD-3082-43ED-81E3-AFABA6305E18}" type="presOf" srcId="{7752CAFF-222D-42C6-B71B-C25744BC5C20}" destId="{6DF20B92-17A9-48B1-89CE-0D1D7E093D54}" srcOrd="0" destOrd="0" presId="urn:microsoft.com/office/officeart/2005/8/layout/hierarchy3"/>
    <dgm:cxn modelId="{B1C7DB02-0ACF-4B62-8491-73BB5AE64F0E}" type="presOf" srcId="{1BAA3021-E40E-4BF7-B6E9-EB55A146C764}" destId="{43DB7D9B-6732-445F-BE06-66B36A39991D}" srcOrd="0" destOrd="0" presId="urn:microsoft.com/office/officeart/2005/8/layout/hierarchy3"/>
    <dgm:cxn modelId="{111D61C0-38DF-4236-ACE6-84F3C57BA61E}" type="presOf" srcId="{A7A866D9-CB8D-4D73-8708-CFE8FC1726B5}" destId="{2B421A81-33C0-4A32-9E29-D69C4AD699BB}" srcOrd="0" destOrd="0" presId="urn:microsoft.com/office/officeart/2005/8/layout/hierarchy3"/>
    <dgm:cxn modelId="{39ADEDDA-4C38-4601-9F85-086E3D89CF6B}" type="presOf" srcId="{BC9C0BB5-4397-41DD-AB93-2FA56F3E5090}" destId="{D66CCE93-3797-4B45-8AE6-9588DAFF8B66}" srcOrd="0" destOrd="0" presId="urn:microsoft.com/office/officeart/2005/8/layout/hierarchy3"/>
    <dgm:cxn modelId="{B7AA758C-75B4-4104-BFE2-033200AAE8AA}" type="presOf" srcId="{64C18438-A9A2-4E40-8153-04EE96A6B9E4}" destId="{C3A2FB8F-5930-4713-893C-C7E18185F1DA}" srcOrd="0" destOrd="0" presId="urn:microsoft.com/office/officeart/2005/8/layout/hierarchy3"/>
    <dgm:cxn modelId="{2BF81E54-AC4B-4786-A034-CC47C7D49F5D}" type="presOf" srcId="{DC4CDE16-1A36-48D0-B70E-A3835C79BAA9}" destId="{2027953E-2543-49AD-8400-48364B499048}" srcOrd="0" destOrd="0" presId="urn:microsoft.com/office/officeart/2005/8/layout/hierarchy3"/>
    <dgm:cxn modelId="{74EC3DE2-0BC7-41F8-8000-EA59DF33716F}" srcId="{1BAA3021-E40E-4BF7-B6E9-EB55A146C764}" destId="{D37B99C7-14A5-43B9-8CDA-B5AE36033F02}" srcOrd="0" destOrd="0" parTransId="{BC9C0BB5-4397-41DD-AB93-2FA56F3E5090}" sibTransId="{989668EF-5042-444A-BE77-6B8235CBB113}"/>
    <dgm:cxn modelId="{78020EC8-9D59-4A09-B0C8-676BA1EF322C}" type="presOf" srcId="{A024043F-2DD4-48EA-8294-6E2AEAF64B2C}" destId="{8A85E24B-8419-4936-A3EF-2A3B37A43B81}" srcOrd="0" destOrd="0" presId="urn:microsoft.com/office/officeart/2005/8/layout/hierarchy3"/>
    <dgm:cxn modelId="{75DB6B61-D449-4DBF-9324-286F33617D91}" srcId="{DC4CDE16-1A36-48D0-B70E-A3835C79BAA9}" destId="{436265DC-C9FC-40B3-A286-A07E8C8D7EF6}" srcOrd="0" destOrd="0" parTransId="{4B52802E-E549-41CC-B7EC-15542FAB64A9}" sibTransId="{D56A8E0F-E1DB-46D7-B6C5-4BA576870A66}"/>
    <dgm:cxn modelId="{0E8FA8D8-0101-4E4A-BA39-D9A2537DB564}" type="presOf" srcId="{D37B99C7-14A5-43B9-8CDA-B5AE36033F02}" destId="{9AA6139F-1381-41A4-9A95-37A9067CBC08}" srcOrd="0" destOrd="0" presId="urn:microsoft.com/office/officeart/2005/8/layout/hierarchy3"/>
    <dgm:cxn modelId="{75F80D46-B8A7-49DB-82E2-8F0B3285354D}" type="presParOf" srcId="{C3A2FB8F-5930-4713-893C-C7E18185F1DA}" destId="{961DCED9-C401-4820-9712-D2DEA877146A}" srcOrd="0" destOrd="0" presId="urn:microsoft.com/office/officeart/2005/8/layout/hierarchy3"/>
    <dgm:cxn modelId="{EF3B19BE-FF97-48CE-86A0-B1AE8A2C5C75}" type="presParOf" srcId="{961DCED9-C401-4820-9712-D2DEA877146A}" destId="{62CB6F95-6B51-4E86-82EB-220ADCB24281}" srcOrd="0" destOrd="0" presId="urn:microsoft.com/office/officeart/2005/8/layout/hierarchy3"/>
    <dgm:cxn modelId="{CB826401-344A-4D66-89BA-F770594F67D5}" type="presParOf" srcId="{62CB6F95-6B51-4E86-82EB-220ADCB24281}" destId="{2027953E-2543-49AD-8400-48364B499048}" srcOrd="0" destOrd="0" presId="urn:microsoft.com/office/officeart/2005/8/layout/hierarchy3"/>
    <dgm:cxn modelId="{56ABF5B2-DCB3-45A8-9091-103BE6AA3F6C}" type="presParOf" srcId="{62CB6F95-6B51-4E86-82EB-220ADCB24281}" destId="{BE180AFB-2CD9-4B98-B58B-EB11A3F15E52}" srcOrd="1" destOrd="0" presId="urn:microsoft.com/office/officeart/2005/8/layout/hierarchy3"/>
    <dgm:cxn modelId="{A5A7106D-1B49-49D2-A019-D5F1EFD96509}" type="presParOf" srcId="{961DCED9-C401-4820-9712-D2DEA877146A}" destId="{2F148D21-8EE0-4F86-AE76-8625DE5087E8}" srcOrd="1" destOrd="0" presId="urn:microsoft.com/office/officeart/2005/8/layout/hierarchy3"/>
    <dgm:cxn modelId="{F9026B69-D8AD-4228-9DCB-4E260ABF51E5}" type="presParOf" srcId="{2F148D21-8EE0-4F86-AE76-8625DE5087E8}" destId="{884C75B4-0570-411A-8CED-3631F8C31632}" srcOrd="0" destOrd="0" presId="urn:microsoft.com/office/officeart/2005/8/layout/hierarchy3"/>
    <dgm:cxn modelId="{E14C9943-C9B9-4D9E-8BE1-0C08736B440B}" type="presParOf" srcId="{2F148D21-8EE0-4F86-AE76-8625DE5087E8}" destId="{47FFBEFF-21E6-4F20-AF2C-0E58EDC93BC0}" srcOrd="1" destOrd="0" presId="urn:microsoft.com/office/officeart/2005/8/layout/hierarchy3"/>
    <dgm:cxn modelId="{1F8E0F44-0512-4BC2-BDBE-4DD372ACCD35}" type="presParOf" srcId="{2F148D21-8EE0-4F86-AE76-8625DE5087E8}" destId="{8A85E24B-8419-4936-A3EF-2A3B37A43B81}" srcOrd="2" destOrd="0" presId="urn:microsoft.com/office/officeart/2005/8/layout/hierarchy3"/>
    <dgm:cxn modelId="{5AAB148A-7AC2-4846-A7F2-0E15CE8A26BB}" type="presParOf" srcId="{2F148D21-8EE0-4F86-AE76-8625DE5087E8}" destId="{C535459F-64B0-4BEB-8AB8-39C0B27167FE}" srcOrd="3" destOrd="0" presId="urn:microsoft.com/office/officeart/2005/8/layout/hierarchy3"/>
    <dgm:cxn modelId="{35407828-AFAA-4D53-83F2-954A53728AD0}" type="presParOf" srcId="{C3A2FB8F-5930-4713-893C-C7E18185F1DA}" destId="{B45D7E95-F511-4D0E-A4EC-5852F34FA021}" srcOrd="1" destOrd="0" presId="urn:microsoft.com/office/officeart/2005/8/layout/hierarchy3"/>
    <dgm:cxn modelId="{4C1B2FA8-A136-48DE-BB23-C2BC1C30B305}" type="presParOf" srcId="{B45D7E95-F511-4D0E-A4EC-5852F34FA021}" destId="{67A48603-BBE2-43FF-92B0-1F550D9A5F71}" srcOrd="0" destOrd="0" presId="urn:microsoft.com/office/officeart/2005/8/layout/hierarchy3"/>
    <dgm:cxn modelId="{397E002A-0B2B-4868-B7CB-0BA605D60BDA}" type="presParOf" srcId="{67A48603-BBE2-43FF-92B0-1F550D9A5F71}" destId="{43DB7D9B-6732-445F-BE06-66B36A39991D}" srcOrd="0" destOrd="0" presId="urn:microsoft.com/office/officeart/2005/8/layout/hierarchy3"/>
    <dgm:cxn modelId="{BF5F39F0-4DEC-4C0D-9E1B-57FF354B82AE}" type="presParOf" srcId="{67A48603-BBE2-43FF-92B0-1F550D9A5F71}" destId="{581F357F-75DA-4A2C-B0A1-0A48D921395B}" srcOrd="1" destOrd="0" presId="urn:microsoft.com/office/officeart/2005/8/layout/hierarchy3"/>
    <dgm:cxn modelId="{BC69329D-B492-47CF-B229-A9D7693AEC61}" type="presParOf" srcId="{B45D7E95-F511-4D0E-A4EC-5852F34FA021}" destId="{9686124F-C1B1-4B7F-8D00-36C5FA20DD59}" srcOrd="1" destOrd="0" presId="urn:microsoft.com/office/officeart/2005/8/layout/hierarchy3"/>
    <dgm:cxn modelId="{B35DB908-1EFF-4F21-B5D8-C9044F7DF3B1}" type="presParOf" srcId="{9686124F-C1B1-4B7F-8D00-36C5FA20DD59}" destId="{D66CCE93-3797-4B45-8AE6-9588DAFF8B66}" srcOrd="0" destOrd="0" presId="urn:microsoft.com/office/officeart/2005/8/layout/hierarchy3"/>
    <dgm:cxn modelId="{CE01BD83-796A-4785-A346-D20877B1E873}" type="presParOf" srcId="{9686124F-C1B1-4B7F-8D00-36C5FA20DD59}" destId="{9AA6139F-1381-41A4-9A95-37A9067CBC08}" srcOrd="1" destOrd="0" presId="urn:microsoft.com/office/officeart/2005/8/layout/hierarchy3"/>
    <dgm:cxn modelId="{4955A70D-9C58-4709-872E-7EFB82F856AC}" type="presParOf" srcId="{9686124F-C1B1-4B7F-8D00-36C5FA20DD59}" destId="{6DF20B92-17A9-48B1-89CE-0D1D7E093D54}" srcOrd="2" destOrd="0" presId="urn:microsoft.com/office/officeart/2005/8/layout/hierarchy3"/>
    <dgm:cxn modelId="{788B1321-A67C-4963-9773-AB2DF30A4E94}" type="presParOf" srcId="{9686124F-C1B1-4B7F-8D00-36C5FA20DD59}" destId="{2B421A81-33C0-4A32-9E29-D69C4AD699B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CAE1926-7684-4272-A3B0-38705954B49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10AEF8-D2FB-4C15-9E92-A1601142F645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Профессиональное развитие педагога</a:t>
          </a:r>
          <a:endParaRPr lang="ru-RU" dirty="0"/>
        </a:p>
      </dgm:t>
    </dgm:pt>
    <dgm:pt modelId="{07C06247-6549-4918-8234-B642EB79AADE}" type="parTrans" cxnId="{E266268A-DEF8-4E62-9BF6-055681904CD0}">
      <dgm:prSet/>
      <dgm:spPr/>
      <dgm:t>
        <a:bodyPr/>
        <a:lstStyle/>
        <a:p>
          <a:endParaRPr lang="ru-RU"/>
        </a:p>
      </dgm:t>
    </dgm:pt>
    <dgm:pt modelId="{C016C006-13FF-4BA2-809E-8BE007870C31}" type="sibTrans" cxnId="{E266268A-DEF8-4E62-9BF6-055681904CD0}">
      <dgm:prSet/>
      <dgm:spPr/>
      <dgm:t>
        <a:bodyPr/>
        <a:lstStyle/>
        <a:p>
          <a:endParaRPr lang="ru-RU"/>
        </a:p>
      </dgm:t>
    </dgm:pt>
    <dgm:pt modelId="{5F984E87-FAA2-471B-876F-8A0E938B1485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Непрерывность профессионального развития</a:t>
          </a:r>
          <a:endParaRPr lang="ru-RU" dirty="0"/>
        </a:p>
      </dgm:t>
    </dgm:pt>
    <dgm:pt modelId="{645A3638-246C-4231-9D5A-088D317A38E0}" type="parTrans" cxnId="{D3144FA9-9FF3-4DC6-BAA5-64CA2A93BBEA}">
      <dgm:prSet/>
      <dgm:spPr/>
      <dgm:t>
        <a:bodyPr/>
        <a:lstStyle/>
        <a:p>
          <a:endParaRPr lang="ru-RU"/>
        </a:p>
      </dgm:t>
    </dgm:pt>
    <dgm:pt modelId="{1F3711EF-8095-4232-A15F-8842A07A6C2F}" type="sibTrans" cxnId="{D3144FA9-9FF3-4DC6-BAA5-64CA2A93BBEA}">
      <dgm:prSet/>
      <dgm:spPr/>
      <dgm:t>
        <a:bodyPr/>
        <a:lstStyle/>
        <a:p>
          <a:endParaRPr lang="ru-RU"/>
        </a:p>
      </dgm:t>
    </dgm:pt>
    <dgm:pt modelId="{0E88BE8D-2B68-4552-A965-2077C02EA637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Персонализация профессионального развития</a:t>
          </a:r>
          <a:endParaRPr lang="ru-RU" dirty="0"/>
        </a:p>
      </dgm:t>
    </dgm:pt>
    <dgm:pt modelId="{B9E0332D-FE41-4D8A-9167-288B96DF5043}" type="parTrans" cxnId="{A2A4CCD9-BAAD-4254-A4C2-ECDA4A31BE79}">
      <dgm:prSet/>
      <dgm:spPr/>
      <dgm:t>
        <a:bodyPr/>
        <a:lstStyle/>
        <a:p>
          <a:endParaRPr lang="ru-RU"/>
        </a:p>
      </dgm:t>
    </dgm:pt>
    <dgm:pt modelId="{AF83A855-6E19-4E7D-AE7C-926AA50173BC}" type="sibTrans" cxnId="{A2A4CCD9-BAAD-4254-A4C2-ECDA4A31BE79}">
      <dgm:prSet/>
      <dgm:spPr/>
      <dgm:t>
        <a:bodyPr/>
        <a:lstStyle/>
        <a:p>
          <a:endParaRPr lang="ru-RU"/>
        </a:p>
      </dgm:t>
    </dgm:pt>
    <dgm:pt modelId="{C25EC4E4-B22F-4EF2-BBBE-2475103925F0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Методические ресурсы </a:t>
          </a:r>
          <a:endParaRPr lang="ru-RU" dirty="0"/>
        </a:p>
      </dgm:t>
    </dgm:pt>
    <dgm:pt modelId="{80388BF1-577B-4667-B874-7FB433410896}" type="parTrans" cxnId="{755CFB46-622B-4068-A8E4-4D1A662F2478}">
      <dgm:prSet/>
      <dgm:spPr/>
      <dgm:t>
        <a:bodyPr/>
        <a:lstStyle/>
        <a:p>
          <a:endParaRPr lang="ru-RU"/>
        </a:p>
      </dgm:t>
    </dgm:pt>
    <dgm:pt modelId="{0A064F62-A2DC-4B09-B5E6-339C1652ECF5}" type="sibTrans" cxnId="{755CFB46-622B-4068-A8E4-4D1A662F2478}">
      <dgm:prSet/>
      <dgm:spPr/>
      <dgm:t>
        <a:bodyPr/>
        <a:lstStyle/>
        <a:p>
          <a:endParaRPr lang="ru-RU"/>
        </a:p>
      </dgm:t>
    </dgm:pt>
    <dgm:pt modelId="{C0CCA774-9F97-4A06-AA03-ECDF2E52C321}" type="pres">
      <dgm:prSet presAssocID="{9CAE1926-7684-4272-A3B0-38705954B49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B10EC9-2B73-4821-AC88-DB1D869E1752}" type="pres">
      <dgm:prSet presAssocID="{1F10AEF8-D2FB-4C15-9E92-A1601142F645}" presName="root1" presStyleCnt="0"/>
      <dgm:spPr/>
    </dgm:pt>
    <dgm:pt modelId="{ECF5A9BD-DFEF-40B8-ACD2-AD47E82145DA}" type="pres">
      <dgm:prSet presAssocID="{1F10AEF8-D2FB-4C15-9E92-A1601142F64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B865C9-3B2C-4BBE-A66D-F45B9817A1F2}" type="pres">
      <dgm:prSet presAssocID="{1F10AEF8-D2FB-4C15-9E92-A1601142F645}" presName="level2hierChild" presStyleCnt="0"/>
      <dgm:spPr/>
    </dgm:pt>
    <dgm:pt modelId="{5D96598F-55A0-44A2-9E3C-AE77E0AD093B}" type="pres">
      <dgm:prSet presAssocID="{645A3638-246C-4231-9D5A-088D317A38E0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A2DB4DA4-D132-4304-848F-231C9B1EAF8C}" type="pres">
      <dgm:prSet presAssocID="{645A3638-246C-4231-9D5A-088D317A38E0}" presName="connTx" presStyleLbl="parChTrans1D2" presStyleIdx="0" presStyleCnt="3"/>
      <dgm:spPr/>
      <dgm:t>
        <a:bodyPr/>
        <a:lstStyle/>
        <a:p>
          <a:endParaRPr lang="ru-RU"/>
        </a:p>
      </dgm:t>
    </dgm:pt>
    <dgm:pt modelId="{DFD83F5B-7673-4758-A019-4CB1765B3C7F}" type="pres">
      <dgm:prSet presAssocID="{5F984E87-FAA2-471B-876F-8A0E938B1485}" presName="root2" presStyleCnt="0"/>
      <dgm:spPr/>
    </dgm:pt>
    <dgm:pt modelId="{6D52CD9C-9C72-4391-9D1D-9D9D98275361}" type="pres">
      <dgm:prSet presAssocID="{5F984E87-FAA2-471B-876F-8A0E938B1485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EAB504-4C96-4146-A63D-9875661D61A4}" type="pres">
      <dgm:prSet presAssocID="{5F984E87-FAA2-471B-876F-8A0E938B1485}" presName="level3hierChild" presStyleCnt="0"/>
      <dgm:spPr/>
    </dgm:pt>
    <dgm:pt modelId="{5F9B4844-60FE-405D-AB8B-F760B02ED9EA}" type="pres">
      <dgm:prSet presAssocID="{B9E0332D-FE41-4D8A-9167-288B96DF5043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8BD6635C-0C83-4A7A-A600-4357FD6B1A1D}" type="pres">
      <dgm:prSet presAssocID="{B9E0332D-FE41-4D8A-9167-288B96DF5043}" presName="connTx" presStyleLbl="parChTrans1D2" presStyleIdx="1" presStyleCnt="3"/>
      <dgm:spPr/>
      <dgm:t>
        <a:bodyPr/>
        <a:lstStyle/>
        <a:p>
          <a:endParaRPr lang="ru-RU"/>
        </a:p>
      </dgm:t>
    </dgm:pt>
    <dgm:pt modelId="{2AE82EFA-EA95-4050-BEEC-77D99F45ADA0}" type="pres">
      <dgm:prSet presAssocID="{0E88BE8D-2B68-4552-A965-2077C02EA637}" presName="root2" presStyleCnt="0"/>
      <dgm:spPr/>
    </dgm:pt>
    <dgm:pt modelId="{7CC765A0-071E-4303-B973-21C50E48044D}" type="pres">
      <dgm:prSet presAssocID="{0E88BE8D-2B68-4552-A965-2077C02EA637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FCC57E-26AB-4CAD-929C-0DF7B688F50D}" type="pres">
      <dgm:prSet presAssocID="{0E88BE8D-2B68-4552-A965-2077C02EA637}" presName="level3hierChild" presStyleCnt="0"/>
      <dgm:spPr/>
    </dgm:pt>
    <dgm:pt modelId="{145DB54F-279C-422F-ADCA-D8010E256D5A}" type="pres">
      <dgm:prSet presAssocID="{80388BF1-577B-4667-B874-7FB433410896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7621EFC2-BB47-446C-9A33-A9968CCCB02A}" type="pres">
      <dgm:prSet presAssocID="{80388BF1-577B-4667-B874-7FB433410896}" presName="connTx" presStyleLbl="parChTrans1D2" presStyleIdx="2" presStyleCnt="3"/>
      <dgm:spPr/>
      <dgm:t>
        <a:bodyPr/>
        <a:lstStyle/>
        <a:p>
          <a:endParaRPr lang="ru-RU"/>
        </a:p>
      </dgm:t>
    </dgm:pt>
    <dgm:pt modelId="{C35303E5-7389-4B63-9464-65CB9BDC31A2}" type="pres">
      <dgm:prSet presAssocID="{C25EC4E4-B22F-4EF2-BBBE-2475103925F0}" presName="root2" presStyleCnt="0"/>
      <dgm:spPr/>
    </dgm:pt>
    <dgm:pt modelId="{52FA8030-E9A1-491A-AA17-2D58856FD086}" type="pres">
      <dgm:prSet presAssocID="{C25EC4E4-B22F-4EF2-BBBE-2475103925F0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DD9F1F-435F-44E7-8BC2-24A61B572F7F}" type="pres">
      <dgm:prSet presAssocID="{C25EC4E4-B22F-4EF2-BBBE-2475103925F0}" presName="level3hierChild" presStyleCnt="0"/>
      <dgm:spPr/>
    </dgm:pt>
  </dgm:ptLst>
  <dgm:cxnLst>
    <dgm:cxn modelId="{729320B1-F87D-4C31-8278-94F2AE823BFF}" type="presOf" srcId="{B9E0332D-FE41-4D8A-9167-288B96DF5043}" destId="{5F9B4844-60FE-405D-AB8B-F760B02ED9EA}" srcOrd="0" destOrd="0" presId="urn:microsoft.com/office/officeart/2008/layout/HorizontalMultiLevelHierarchy"/>
    <dgm:cxn modelId="{AFBB1B6D-AA87-4FC3-86C0-786C99F4DCF4}" type="presOf" srcId="{1F10AEF8-D2FB-4C15-9E92-A1601142F645}" destId="{ECF5A9BD-DFEF-40B8-ACD2-AD47E82145DA}" srcOrd="0" destOrd="0" presId="urn:microsoft.com/office/officeart/2008/layout/HorizontalMultiLevelHierarchy"/>
    <dgm:cxn modelId="{A26308C0-40B7-4540-9627-0D4B3C2CD345}" type="presOf" srcId="{645A3638-246C-4231-9D5A-088D317A38E0}" destId="{5D96598F-55A0-44A2-9E3C-AE77E0AD093B}" srcOrd="0" destOrd="0" presId="urn:microsoft.com/office/officeart/2008/layout/HorizontalMultiLevelHierarchy"/>
    <dgm:cxn modelId="{E66D4DF4-580F-4BCC-92B2-26370ADADEEA}" type="presOf" srcId="{5F984E87-FAA2-471B-876F-8A0E938B1485}" destId="{6D52CD9C-9C72-4391-9D1D-9D9D98275361}" srcOrd="0" destOrd="0" presId="urn:microsoft.com/office/officeart/2008/layout/HorizontalMultiLevelHierarchy"/>
    <dgm:cxn modelId="{C271C203-BCFC-464A-8B69-63AB19885FC5}" type="presOf" srcId="{C25EC4E4-B22F-4EF2-BBBE-2475103925F0}" destId="{52FA8030-E9A1-491A-AA17-2D58856FD086}" srcOrd="0" destOrd="0" presId="urn:microsoft.com/office/officeart/2008/layout/HorizontalMultiLevelHierarchy"/>
    <dgm:cxn modelId="{A94F80F1-AF1D-47DB-8050-AAA22902783C}" type="presOf" srcId="{645A3638-246C-4231-9D5A-088D317A38E0}" destId="{A2DB4DA4-D132-4304-848F-231C9B1EAF8C}" srcOrd="1" destOrd="0" presId="urn:microsoft.com/office/officeart/2008/layout/HorizontalMultiLevelHierarchy"/>
    <dgm:cxn modelId="{BE5DD434-EFA2-4051-BFBF-31CF81F4CBA7}" type="presOf" srcId="{9CAE1926-7684-4272-A3B0-38705954B497}" destId="{C0CCA774-9F97-4A06-AA03-ECDF2E52C321}" srcOrd="0" destOrd="0" presId="urn:microsoft.com/office/officeart/2008/layout/HorizontalMultiLevelHierarchy"/>
    <dgm:cxn modelId="{A2A4CCD9-BAAD-4254-A4C2-ECDA4A31BE79}" srcId="{1F10AEF8-D2FB-4C15-9E92-A1601142F645}" destId="{0E88BE8D-2B68-4552-A965-2077C02EA637}" srcOrd="1" destOrd="0" parTransId="{B9E0332D-FE41-4D8A-9167-288B96DF5043}" sibTransId="{AF83A855-6E19-4E7D-AE7C-926AA50173BC}"/>
    <dgm:cxn modelId="{755CFB46-622B-4068-A8E4-4D1A662F2478}" srcId="{1F10AEF8-D2FB-4C15-9E92-A1601142F645}" destId="{C25EC4E4-B22F-4EF2-BBBE-2475103925F0}" srcOrd="2" destOrd="0" parTransId="{80388BF1-577B-4667-B874-7FB433410896}" sibTransId="{0A064F62-A2DC-4B09-B5E6-339C1652ECF5}"/>
    <dgm:cxn modelId="{FCC23C91-5533-4C36-8DA4-7E8957DFB7FF}" type="presOf" srcId="{B9E0332D-FE41-4D8A-9167-288B96DF5043}" destId="{8BD6635C-0C83-4A7A-A600-4357FD6B1A1D}" srcOrd="1" destOrd="0" presId="urn:microsoft.com/office/officeart/2008/layout/HorizontalMultiLevelHierarchy"/>
    <dgm:cxn modelId="{BD35C838-250C-4B0C-AEB6-5E64D66BCF6C}" type="presOf" srcId="{0E88BE8D-2B68-4552-A965-2077C02EA637}" destId="{7CC765A0-071E-4303-B973-21C50E48044D}" srcOrd="0" destOrd="0" presId="urn:microsoft.com/office/officeart/2008/layout/HorizontalMultiLevelHierarchy"/>
    <dgm:cxn modelId="{D3144FA9-9FF3-4DC6-BAA5-64CA2A93BBEA}" srcId="{1F10AEF8-D2FB-4C15-9E92-A1601142F645}" destId="{5F984E87-FAA2-471B-876F-8A0E938B1485}" srcOrd="0" destOrd="0" parTransId="{645A3638-246C-4231-9D5A-088D317A38E0}" sibTransId="{1F3711EF-8095-4232-A15F-8842A07A6C2F}"/>
    <dgm:cxn modelId="{E266268A-DEF8-4E62-9BF6-055681904CD0}" srcId="{9CAE1926-7684-4272-A3B0-38705954B497}" destId="{1F10AEF8-D2FB-4C15-9E92-A1601142F645}" srcOrd="0" destOrd="0" parTransId="{07C06247-6549-4918-8234-B642EB79AADE}" sibTransId="{C016C006-13FF-4BA2-809E-8BE007870C31}"/>
    <dgm:cxn modelId="{B13C726D-8F15-41AC-82BC-2E3C15F38394}" type="presOf" srcId="{80388BF1-577B-4667-B874-7FB433410896}" destId="{7621EFC2-BB47-446C-9A33-A9968CCCB02A}" srcOrd="1" destOrd="0" presId="urn:microsoft.com/office/officeart/2008/layout/HorizontalMultiLevelHierarchy"/>
    <dgm:cxn modelId="{F05A36A0-7863-4DBF-9601-25230FB8BDC6}" type="presOf" srcId="{80388BF1-577B-4667-B874-7FB433410896}" destId="{145DB54F-279C-422F-ADCA-D8010E256D5A}" srcOrd="0" destOrd="0" presId="urn:microsoft.com/office/officeart/2008/layout/HorizontalMultiLevelHierarchy"/>
    <dgm:cxn modelId="{6D1CB6DB-AECC-4DD0-A0EB-540B5C0B31A5}" type="presParOf" srcId="{C0CCA774-9F97-4A06-AA03-ECDF2E52C321}" destId="{A1B10EC9-2B73-4821-AC88-DB1D869E1752}" srcOrd="0" destOrd="0" presId="urn:microsoft.com/office/officeart/2008/layout/HorizontalMultiLevelHierarchy"/>
    <dgm:cxn modelId="{ABFCD723-7B68-4D7F-BB3F-9CCFAD468630}" type="presParOf" srcId="{A1B10EC9-2B73-4821-AC88-DB1D869E1752}" destId="{ECF5A9BD-DFEF-40B8-ACD2-AD47E82145DA}" srcOrd="0" destOrd="0" presId="urn:microsoft.com/office/officeart/2008/layout/HorizontalMultiLevelHierarchy"/>
    <dgm:cxn modelId="{6E90E334-C8A7-4210-8B20-04C769197AE2}" type="presParOf" srcId="{A1B10EC9-2B73-4821-AC88-DB1D869E1752}" destId="{31B865C9-3B2C-4BBE-A66D-F45B9817A1F2}" srcOrd="1" destOrd="0" presId="urn:microsoft.com/office/officeart/2008/layout/HorizontalMultiLevelHierarchy"/>
    <dgm:cxn modelId="{F2AADDD6-B2A2-4317-9261-43BE638DBAB9}" type="presParOf" srcId="{31B865C9-3B2C-4BBE-A66D-F45B9817A1F2}" destId="{5D96598F-55A0-44A2-9E3C-AE77E0AD093B}" srcOrd="0" destOrd="0" presId="urn:microsoft.com/office/officeart/2008/layout/HorizontalMultiLevelHierarchy"/>
    <dgm:cxn modelId="{428325B4-5A37-4686-9DD2-EB5176062069}" type="presParOf" srcId="{5D96598F-55A0-44A2-9E3C-AE77E0AD093B}" destId="{A2DB4DA4-D132-4304-848F-231C9B1EAF8C}" srcOrd="0" destOrd="0" presId="urn:microsoft.com/office/officeart/2008/layout/HorizontalMultiLevelHierarchy"/>
    <dgm:cxn modelId="{0C0CBD51-C460-4787-A7B0-48A103C036C2}" type="presParOf" srcId="{31B865C9-3B2C-4BBE-A66D-F45B9817A1F2}" destId="{DFD83F5B-7673-4758-A019-4CB1765B3C7F}" srcOrd="1" destOrd="0" presId="urn:microsoft.com/office/officeart/2008/layout/HorizontalMultiLevelHierarchy"/>
    <dgm:cxn modelId="{1B34669F-8E55-474D-87F7-BACAF4101F87}" type="presParOf" srcId="{DFD83F5B-7673-4758-A019-4CB1765B3C7F}" destId="{6D52CD9C-9C72-4391-9D1D-9D9D98275361}" srcOrd="0" destOrd="0" presId="urn:microsoft.com/office/officeart/2008/layout/HorizontalMultiLevelHierarchy"/>
    <dgm:cxn modelId="{6515F7A7-8E7B-474F-85C9-F17F2B6F83BF}" type="presParOf" srcId="{DFD83F5B-7673-4758-A019-4CB1765B3C7F}" destId="{77EAB504-4C96-4146-A63D-9875661D61A4}" srcOrd="1" destOrd="0" presId="urn:microsoft.com/office/officeart/2008/layout/HorizontalMultiLevelHierarchy"/>
    <dgm:cxn modelId="{65B7E25E-059E-4E8D-B9FF-2DC255DE3CC2}" type="presParOf" srcId="{31B865C9-3B2C-4BBE-A66D-F45B9817A1F2}" destId="{5F9B4844-60FE-405D-AB8B-F760B02ED9EA}" srcOrd="2" destOrd="0" presId="urn:microsoft.com/office/officeart/2008/layout/HorizontalMultiLevelHierarchy"/>
    <dgm:cxn modelId="{248657C8-EE1C-4E55-BC5B-CE97DB5130A3}" type="presParOf" srcId="{5F9B4844-60FE-405D-AB8B-F760B02ED9EA}" destId="{8BD6635C-0C83-4A7A-A600-4357FD6B1A1D}" srcOrd="0" destOrd="0" presId="urn:microsoft.com/office/officeart/2008/layout/HorizontalMultiLevelHierarchy"/>
    <dgm:cxn modelId="{DF9706EC-6FF9-4D99-B5A1-D1DEC7F0384B}" type="presParOf" srcId="{31B865C9-3B2C-4BBE-A66D-F45B9817A1F2}" destId="{2AE82EFA-EA95-4050-BEEC-77D99F45ADA0}" srcOrd="3" destOrd="0" presId="urn:microsoft.com/office/officeart/2008/layout/HorizontalMultiLevelHierarchy"/>
    <dgm:cxn modelId="{8FF51F66-552B-4513-9668-AF4F780E6F36}" type="presParOf" srcId="{2AE82EFA-EA95-4050-BEEC-77D99F45ADA0}" destId="{7CC765A0-071E-4303-B973-21C50E48044D}" srcOrd="0" destOrd="0" presId="urn:microsoft.com/office/officeart/2008/layout/HorizontalMultiLevelHierarchy"/>
    <dgm:cxn modelId="{92DC223C-AFB1-41D5-BB51-6B50D07AD6EA}" type="presParOf" srcId="{2AE82EFA-EA95-4050-BEEC-77D99F45ADA0}" destId="{DAFCC57E-26AB-4CAD-929C-0DF7B688F50D}" srcOrd="1" destOrd="0" presId="urn:microsoft.com/office/officeart/2008/layout/HorizontalMultiLevelHierarchy"/>
    <dgm:cxn modelId="{C9A1F74E-0471-4D14-BEF4-08F3079A1843}" type="presParOf" srcId="{31B865C9-3B2C-4BBE-A66D-F45B9817A1F2}" destId="{145DB54F-279C-422F-ADCA-D8010E256D5A}" srcOrd="4" destOrd="0" presId="urn:microsoft.com/office/officeart/2008/layout/HorizontalMultiLevelHierarchy"/>
    <dgm:cxn modelId="{E5D3CE3C-3B63-45A9-87AC-BE742E288388}" type="presParOf" srcId="{145DB54F-279C-422F-ADCA-D8010E256D5A}" destId="{7621EFC2-BB47-446C-9A33-A9968CCCB02A}" srcOrd="0" destOrd="0" presId="urn:microsoft.com/office/officeart/2008/layout/HorizontalMultiLevelHierarchy"/>
    <dgm:cxn modelId="{B9970698-E154-4B47-9C4C-EE1E156BA933}" type="presParOf" srcId="{31B865C9-3B2C-4BBE-A66D-F45B9817A1F2}" destId="{C35303E5-7389-4B63-9464-65CB9BDC31A2}" srcOrd="5" destOrd="0" presId="urn:microsoft.com/office/officeart/2008/layout/HorizontalMultiLevelHierarchy"/>
    <dgm:cxn modelId="{A893641E-80A9-4D2C-8030-DB7A7CC0022A}" type="presParOf" srcId="{C35303E5-7389-4B63-9464-65CB9BDC31A2}" destId="{52FA8030-E9A1-491A-AA17-2D58856FD086}" srcOrd="0" destOrd="0" presId="urn:microsoft.com/office/officeart/2008/layout/HorizontalMultiLevelHierarchy"/>
    <dgm:cxn modelId="{033CA2DC-65A1-4D4E-AAFE-68C65E334BBF}" type="presParOf" srcId="{C35303E5-7389-4B63-9464-65CB9BDC31A2}" destId="{66DD9F1F-435F-44E7-8BC2-24A61B572F7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EF2DE3C-C1D7-43E7-A88F-21E6D930DBC7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F067F4-1FF7-4797-8236-A017666909FB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ОУ</a:t>
          </a:r>
          <a:endParaRPr lang="ru-RU" dirty="0"/>
        </a:p>
      </dgm:t>
    </dgm:pt>
    <dgm:pt modelId="{A0AF6953-7265-406B-8D84-5A3B5830CBD7}" type="parTrans" cxnId="{33CFEF8C-AD89-4A28-92E7-97721914A533}">
      <dgm:prSet/>
      <dgm:spPr/>
      <dgm:t>
        <a:bodyPr/>
        <a:lstStyle/>
        <a:p>
          <a:endParaRPr lang="ru-RU"/>
        </a:p>
      </dgm:t>
    </dgm:pt>
    <dgm:pt modelId="{AEC33A29-524A-4A37-98CF-0A0231465B89}" type="sibTrans" cxnId="{33CFEF8C-AD89-4A28-92E7-97721914A533}">
      <dgm:prSet/>
      <dgm:spPr/>
      <dgm:t>
        <a:bodyPr/>
        <a:lstStyle/>
        <a:p>
          <a:endParaRPr lang="ru-RU"/>
        </a:p>
      </dgm:t>
    </dgm:pt>
    <dgm:pt modelId="{0BED08AA-54CF-47BC-A8E9-696BD6A6DAB7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Профориентация Мотивационная среда      Уклад школы</a:t>
          </a:r>
        </a:p>
        <a:p>
          <a:endParaRPr lang="ru-RU" dirty="0" smtClean="0"/>
        </a:p>
        <a:p>
          <a:endParaRPr lang="ru-RU" dirty="0"/>
        </a:p>
      </dgm:t>
    </dgm:pt>
    <dgm:pt modelId="{80F863B2-901A-48C4-A8DE-C1C7B3B7B03F}" type="parTrans" cxnId="{91966D29-C582-4469-9D95-48E7534FFAC9}">
      <dgm:prSet/>
      <dgm:spPr/>
      <dgm:t>
        <a:bodyPr/>
        <a:lstStyle/>
        <a:p>
          <a:endParaRPr lang="ru-RU"/>
        </a:p>
      </dgm:t>
    </dgm:pt>
    <dgm:pt modelId="{C5EFEDDA-49B0-4A49-A391-F2EF29F7D27F}" type="sibTrans" cxnId="{91966D29-C582-4469-9D95-48E7534FFAC9}">
      <dgm:prSet/>
      <dgm:spPr/>
      <dgm:t>
        <a:bodyPr/>
        <a:lstStyle/>
        <a:p>
          <a:endParaRPr lang="ru-RU"/>
        </a:p>
      </dgm:t>
    </dgm:pt>
    <dgm:pt modelId="{D217F16C-48D4-4E31-8B00-909A4C6D8AB9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Отбор/подбор     </a:t>
          </a:r>
          <a:r>
            <a:rPr lang="ru-RU" dirty="0" smtClean="0"/>
            <a:t> </a:t>
          </a:r>
          <a:r>
            <a:rPr lang="ru-RU" dirty="0" smtClean="0"/>
            <a:t>адаптация наставничество</a:t>
          </a:r>
          <a:endParaRPr lang="ru-RU" dirty="0"/>
        </a:p>
      </dgm:t>
    </dgm:pt>
    <dgm:pt modelId="{84A873E3-F479-426D-94A8-86815D80FA20}" type="parTrans" cxnId="{D6978613-2B81-435E-854B-AD9076A6F50F}">
      <dgm:prSet/>
      <dgm:spPr/>
      <dgm:t>
        <a:bodyPr/>
        <a:lstStyle/>
        <a:p>
          <a:endParaRPr lang="ru-RU"/>
        </a:p>
      </dgm:t>
    </dgm:pt>
    <dgm:pt modelId="{61769804-3396-4075-B307-49763CE193C0}" type="sibTrans" cxnId="{D6978613-2B81-435E-854B-AD9076A6F50F}">
      <dgm:prSet/>
      <dgm:spPr/>
      <dgm:t>
        <a:bodyPr/>
        <a:lstStyle/>
        <a:p>
          <a:endParaRPr lang="ru-RU"/>
        </a:p>
      </dgm:t>
    </dgm:pt>
    <dgm:pt modelId="{AD996A66-0C3B-4010-A34A-802BC5ADFD00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ММС</a:t>
          </a:r>
          <a:endParaRPr lang="ru-RU" dirty="0"/>
        </a:p>
      </dgm:t>
    </dgm:pt>
    <dgm:pt modelId="{A3E3E640-A3C0-42BB-860D-C306956A0268}" type="parTrans" cxnId="{75ADD550-B14A-45D4-AD30-3AE078F6CDE3}">
      <dgm:prSet/>
      <dgm:spPr/>
      <dgm:t>
        <a:bodyPr/>
        <a:lstStyle/>
        <a:p>
          <a:endParaRPr lang="ru-RU"/>
        </a:p>
      </dgm:t>
    </dgm:pt>
    <dgm:pt modelId="{9598AA33-F6F0-4772-9124-FF79B7636CDF}" type="sibTrans" cxnId="{75ADD550-B14A-45D4-AD30-3AE078F6CDE3}">
      <dgm:prSet/>
      <dgm:spPr/>
      <dgm:t>
        <a:bodyPr/>
        <a:lstStyle/>
        <a:p>
          <a:endParaRPr lang="ru-RU"/>
        </a:p>
      </dgm:t>
    </dgm:pt>
    <dgm:pt modelId="{3BD12E71-1933-44F7-B9F2-F3C9B976893A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ПК, ЦНППМ            Школа  молодого </a:t>
          </a:r>
          <a:r>
            <a:rPr lang="ru-RU" dirty="0" smtClean="0"/>
            <a:t>учителя </a:t>
          </a:r>
          <a:endParaRPr lang="ru-RU" dirty="0"/>
        </a:p>
      </dgm:t>
    </dgm:pt>
    <dgm:pt modelId="{C2439839-80FF-4C81-83B1-803796FA513E}" type="parTrans" cxnId="{128E6804-02B9-451D-BBDA-1B4B5D81708C}">
      <dgm:prSet/>
      <dgm:spPr/>
      <dgm:t>
        <a:bodyPr/>
        <a:lstStyle/>
        <a:p>
          <a:endParaRPr lang="ru-RU"/>
        </a:p>
      </dgm:t>
    </dgm:pt>
    <dgm:pt modelId="{34A75C5A-DF1F-4775-9EB3-11E5E828E7A3}" type="sibTrans" cxnId="{128E6804-02B9-451D-BBDA-1B4B5D81708C}">
      <dgm:prSet/>
      <dgm:spPr/>
      <dgm:t>
        <a:bodyPr/>
        <a:lstStyle/>
        <a:p>
          <a:endParaRPr lang="ru-RU"/>
        </a:p>
      </dgm:t>
    </dgm:pt>
    <dgm:pt modelId="{60AFB709-15B5-45D9-A8D2-455D87C627FC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Конкурсы, олимпиады   </a:t>
          </a:r>
          <a:endParaRPr lang="ru-RU" dirty="0"/>
        </a:p>
      </dgm:t>
    </dgm:pt>
    <dgm:pt modelId="{1E2EC080-88F9-4853-A3E9-903AF4FEC3F8}" type="parTrans" cxnId="{CB9DC164-26FE-49D1-8FCE-B5729414C115}">
      <dgm:prSet/>
      <dgm:spPr/>
      <dgm:t>
        <a:bodyPr/>
        <a:lstStyle/>
        <a:p>
          <a:endParaRPr lang="ru-RU"/>
        </a:p>
      </dgm:t>
    </dgm:pt>
    <dgm:pt modelId="{D6290CF6-DDD4-45A4-9B70-70C5B1CCB812}" type="sibTrans" cxnId="{CB9DC164-26FE-49D1-8FCE-B5729414C115}">
      <dgm:prSet/>
      <dgm:spPr/>
      <dgm:t>
        <a:bodyPr/>
        <a:lstStyle/>
        <a:p>
          <a:endParaRPr lang="ru-RU"/>
        </a:p>
      </dgm:t>
    </dgm:pt>
    <dgm:pt modelId="{4B3B1199-F09F-4C35-8DE8-8208D9A712BB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Места самореализации Методический </a:t>
          </a:r>
          <a:r>
            <a:rPr lang="ru-RU" dirty="0" smtClean="0"/>
            <a:t>актив</a:t>
          </a:r>
          <a:endParaRPr lang="ru-RU" dirty="0"/>
        </a:p>
      </dgm:t>
    </dgm:pt>
    <dgm:pt modelId="{B4AE6C66-A723-4FEB-9958-5B9E800C7883}" type="parTrans" cxnId="{6364F07B-E98A-499D-9873-B1AFA0F9F411}">
      <dgm:prSet/>
      <dgm:spPr/>
      <dgm:t>
        <a:bodyPr/>
        <a:lstStyle/>
        <a:p>
          <a:endParaRPr lang="ru-RU"/>
        </a:p>
      </dgm:t>
    </dgm:pt>
    <dgm:pt modelId="{B62BC565-3B0B-48E7-ACB4-A9146E23B7BC}" type="sibTrans" cxnId="{6364F07B-E98A-499D-9873-B1AFA0F9F411}">
      <dgm:prSet/>
      <dgm:spPr/>
      <dgm:t>
        <a:bodyPr/>
        <a:lstStyle/>
        <a:p>
          <a:endParaRPr lang="ru-RU"/>
        </a:p>
      </dgm:t>
    </dgm:pt>
    <dgm:pt modelId="{9B39FDD8-E479-469B-9CCD-4DB3A40F4F42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ММК, МК, </a:t>
          </a:r>
          <a:r>
            <a:rPr lang="ru-RU" dirty="0" smtClean="0"/>
            <a:t>РИП, </a:t>
          </a:r>
          <a:r>
            <a:rPr lang="ru-RU" dirty="0" smtClean="0"/>
            <a:t>ФЭП</a:t>
          </a:r>
          <a:endParaRPr lang="ru-RU" dirty="0"/>
        </a:p>
      </dgm:t>
    </dgm:pt>
    <dgm:pt modelId="{635E460E-9AB9-4BD0-BDA3-9A5841A54055}" type="parTrans" cxnId="{BE5B9E27-7E4C-49C6-B7E1-D27FF72C0E82}">
      <dgm:prSet/>
      <dgm:spPr/>
      <dgm:t>
        <a:bodyPr/>
        <a:lstStyle/>
        <a:p>
          <a:endParaRPr lang="ru-RU"/>
        </a:p>
      </dgm:t>
    </dgm:pt>
    <dgm:pt modelId="{56A76449-156B-4E6C-B440-A0346974FF36}" type="sibTrans" cxnId="{BE5B9E27-7E4C-49C6-B7E1-D27FF72C0E82}">
      <dgm:prSet/>
      <dgm:spPr/>
      <dgm:t>
        <a:bodyPr/>
        <a:lstStyle/>
        <a:p>
          <a:endParaRPr lang="ru-RU"/>
        </a:p>
      </dgm:t>
    </dgm:pt>
    <dgm:pt modelId="{7973A3F8-EE9F-4195-9840-F0B9D013B958}" type="pres">
      <dgm:prSet presAssocID="{1EF2DE3C-C1D7-43E7-A88F-21E6D930DBC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FD8BFA8-CB98-4F7B-BE07-D58697A23E6E}" type="pres">
      <dgm:prSet presAssocID="{B2F067F4-1FF7-4797-8236-A017666909FB}" presName="root" presStyleCnt="0"/>
      <dgm:spPr/>
    </dgm:pt>
    <dgm:pt modelId="{9348D49D-3374-425A-95FC-C119063B112D}" type="pres">
      <dgm:prSet presAssocID="{B2F067F4-1FF7-4797-8236-A017666909FB}" presName="rootComposite" presStyleCnt="0"/>
      <dgm:spPr/>
    </dgm:pt>
    <dgm:pt modelId="{A3B325FF-4B78-489B-BBBF-0B0670AB351B}" type="pres">
      <dgm:prSet presAssocID="{B2F067F4-1FF7-4797-8236-A017666909FB}" presName="rootText" presStyleLbl="node1" presStyleIdx="0" presStyleCnt="2"/>
      <dgm:spPr/>
      <dgm:t>
        <a:bodyPr/>
        <a:lstStyle/>
        <a:p>
          <a:endParaRPr lang="ru-RU"/>
        </a:p>
      </dgm:t>
    </dgm:pt>
    <dgm:pt modelId="{D452524E-5563-45F0-AB76-6A31C3B342A9}" type="pres">
      <dgm:prSet presAssocID="{B2F067F4-1FF7-4797-8236-A017666909FB}" presName="rootConnector" presStyleLbl="node1" presStyleIdx="0" presStyleCnt="2"/>
      <dgm:spPr/>
      <dgm:t>
        <a:bodyPr/>
        <a:lstStyle/>
        <a:p>
          <a:endParaRPr lang="ru-RU"/>
        </a:p>
      </dgm:t>
    </dgm:pt>
    <dgm:pt modelId="{64CB8C2B-FD95-45C3-8495-F924DA515D45}" type="pres">
      <dgm:prSet presAssocID="{B2F067F4-1FF7-4797-8236-A017666909FB}" presName="childShape" presStyleCnt="0"/>
      <dgm:spPr/>
    </dgm:pt>
    <dgm:pt modelId="{DEF34043-76F0-43FE-ACC4-5F4FBF297AF7}" type="pres">
      <dgm:prSet presAssocID="{80F863B2-901A-48C4-A8DE-C1C7B3B7B03F}" presName="Name13" presStyleLbl="parChTrans1D2" presStyleIdx="0" presStyleCnt="6"/>
      <dgm:spPr/>
      <dgm:t>
        <a:bodyPr/>
        <a:lstStyle/>
        <a:p>
          <a:endParaRPr lang="ru-RU"/>
        </a:p>
      </dgm:t>
    </dgm:pt>
    <dgm:pt modelId="{B92F28B3-9884-4E4A-80A8-E1AD538B541E}" type="pres">
      <dgm:prSet presAssocID="{0BED08AA-54CF-47BC-A8E9-696BD6A6DAB7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A65B33-478A-4A60-8EEF-31524210545A}" type="pres">
      <dgm:prSet presAssocID="{84A873E3-F479-426D-94A8-86815D80FA20}" presName="Name13" presStyleLbl="parChTrans1D2" presStyleIdx="1" presStyleCnt="6"/>
      <dgm:spPr/>
      <dgm:t>
        <a:bodyPr/>
        <a:lstStyle/>
        <a:p>
          <a:endParaRPr lang="ru-RU"/>
        </a:p>
      </dgm:t>
    </dgm:pt>
    <dgm:pt modelId="{9404443D-5C85-4F93-B0FF-C1233D6864DC}" type="pres">
      <dgm:prSet presAssocID="{D217F16C-48D4-4E31-8B00-909A4C6D8AB9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DCD66-7C68-4BB9-8E00-07FE823E0FD9}" type="pres">
      <dgm:prSet presAssocID="{B4AE6C66-A723-4FEB-9958-5B9E800C7883}" presName="Name13" presStyleLbl="parChTrans1D2" presStyleIdx="2" presStyleCnt="6"/>
      <dgm:spPr/>
    </dgm:pt>
    <dgm:pt modelId="{6BEC14A6-26FD-4C63-A75B-53004FDE750F}" type="pres">
      <dgm:prSet presAssocID="{4B3B1199-F09F-4C35-8DE8-8208D9A712BB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3FFAE6-F6F8-4B1A-8F2D-BF7BEB016052}" type="pres">
      <dgm:prSet presAssocID="{AD996A66-0C3B-4010-A34A-802BC5ADFD00}" presName="root" presStyleCnt="0"/>
      <dgm:spPr/>
    </dgm:pt>
    <dgm:pt modelId="{19DEDD5D-9DC1-41B8-A26C-CBC7E4149DE5}" type="pres">
      <dgm:prSet presAssocID="{AD996A66-0C3B-4010-A34A-802BC5ADFD00}" presName="rootComposite" presStyleCnt="0"/>
      <dgm:spPr/>
    </dgm:pt>
    <dgm:pt modelId="{C0985C61-7984-4BFD-A7A4-BCAF7873F697}" type="pres">
      <dgm:prSet presAssocID="{AD996A66-0C3B-4010-A34A-802BC5ADFD00}" presName="rootText" presStyleLbl="node1" presStyleIdx="1" presStyleCnt="2"/>
      <dgm:spPr/>
      <dgm:t>
        <a:bodyPr/>
        <a:lstStyle/>
        <a:p>
          <a:endParaRPr lang="ru-RU"/>
        </a:p>
      </dgm:t>
    </dgm:pt>
    <dgm:pt modelId="{66AE11E3-F00A-41B0-99F1-E6B272454021}" type="pres">
      <dgm:prSet presAssocID="{AD996A66-0C3B-4010-A34A-802BC5ADFD00}" presName="rootConnector" presStyleLbl="node1" presStyleIdx="1" presStyleCnt="2"/>
      <dgm:spPr/>
      <dgm:t>
        <a:bodyPr/>
        <a:lstStyle/>
        <a:p>
          <a:endParaRPr lang="ru-RU"/>
        </a:p>
      </dgm:t>
    </dgm:pt>
    <dgm:pt modelId="{1C97C6E7-BDF4-4691-AB10-A4691D361A39}" type="pres">
      <dgm:prSet presAssocID="{AD996A66-0C3B-4010-A34A-802BC5ADFD00}" presName="childShape" presStyleCnt="0"/>
      <dgm:spPr/>
    </dgm:pt>
    <dgm:pt modelId="{AF2DBF3C-4C77-4822-9FE5-8056AD2B677B}" type="pres">
      <dgm:prSet presAssocID="{C2439839-80FF-4C81-83B1-803796FA513E}" presName="Name13" presStyleLbl="parChTrans1D2" presStyleIdx="3" presStyleCnt="6"/>
      <dgm:spPr/>
      <dgm:t>
        <a:bodyPr/>
        <a:lstStyle/>
        <a:p>
          <a:endParaRPr lang="ru-RU"/>
        </a:p>
      </dgm:t>
    </dgm:pt>
    <dgm:pt modelId="{1A37A4E0-6733-43BE-B94E-7F6694B38F35}" type="pres">
      <dgm:prSet presAssocID="{3BD12E71-1933-44F7-B9F2-F3C9B976893A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869F1E-F1FA-40EF-8A69-D57AB4C1B926}" type="pres">
      <dgm:prSet presAssocID="{635E460E-9AB9-4BD0-BDA3-9A5841A54055}" presName="Name13" presStyleLbl="parChTrans1D2" presStyleIdx="4" presStyleCnt="6"/>
      <dgm:spPr/>
    </dgm:pt>
    <dgm:pt modelId="{D911549A-C4AD-4477-A866-C2A62E6F980C}" type="pres">
      <dgm:prSet presAssocID="{9B39FDD8-E479-469B-9CCD-4DB3A40F4F42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C4DA74-A4DE-4353-A394-D2A826607015}" type="pres">
      <dgm:prSet presAssocID="{1E2EC080-88F9-4853-A3E9-903AF4FEC3F8}" presName="Name13" presStyleLbl="parChTrans1D2" presStyleIdx="5" presStyleCnt="6"/>
      <dgm:spPr/>
      <dgm:t>
        <a:bodyPr/>
        <a:lstStyle/>
        <a:p>
          <a:endParaRPr lang="ru-RU"/>
        </a:p>
      </dgm:t>
    </dgm:pt>
    <dgm:pt modelId="{D757C98D-DE62-4641-8A2B-218364B277BD}" type="pres">
      <dgm:prSet presAssocID="{60AFB709-15B5-45D9-A8D2-455D87C627FC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ADD550-B14A-45D4-AD30-3AE078F6CDE3}" srcId="{1EF2DE3C-C1D7-43E7-A88F-21E6D930DBC7}" destId="{AD996A66-0C3B-4010-A34A-802BC5ADFD00}" srcOrd="1" destOrd="0" parTransId="{A3E3E640-A3C0-42BB-860D-C306956A0268}" sibTransId="{9598AA33-F6F0-4772-9124-FF79B7636CDF}"/>
    <dgm:cxn modelId="{2FAD5EAD-53AA-44F8-9823-320862F98065}" type="presOf" srcId="{C2439839-80FF-4C81-83B1-803796FA513E}" destId="{AF2DBF3C-4C77-4822-9FE5-8056AD2B677B}" srcOrd="0" destOrd="0" presId="urn:microsoft.com/office/officeart/2005/8/layout/hierarchy3"/>
    <dgm:cxn modelId="{33CFEF8C-AD89-4A28-92E7-97721914A533}" srcId="{1EF2DE3C-C1D7-43E7-A88F-21E6D930DBC7}" destId="{B2F067F4-1FF7-4797-8236-A017666909FB}" srcOrd="0" destOrd="0" parTransId="{A0AF6953-7265-406B-8D84-5A3B5830CBD7}" sibTransId="{AEC33A29-524A-4A37-98CF-0A0231465B89}"/>
    <dgm:cxn modelId="{DAA83EF2-383B-48AB-BD4C-DA3089D4476E}" type="presOf" srcId="{3BD12E71-1933-44F7-B9F2-F3C9B976893A}" destId="{1A37A4E0-6733-43BE-B94E-7F6694B38F35}" srcOrd="0" destOrd="0" presId="urn:microsoft.com/office/officeart/2005/8/layout/hierarchy3"/>
    <dgm:cxn modelId="{2B705DD2-F3BC-4FCB-A17A-0858D9789DA9}" type="presOf" srcId="{B4AE6C66-A723-4FEB-9958-5B9E800C7883}" destId="{57FDCD66-7C68-4BB9-8E00-07FE823E0FD9}" srcOrd="0" destOrd="0" presId="urn:microsoft.com/office/officeart/2005/8/layout/hierarchy3"/>
    <dgm:cxn modelId="{F946CC12-C16B-4A0E-AD68-2D9E286A9045}" type="presOf" srcId="{AD996A66-0C3B-4010-A34A-802BC5ADFD00}" destId="{66AE11E3-F00A-41B0-99F1-E6B272454021}" srcOrd="1" destOrd="0" presId="urn:microsoft.com/office/officeart/2005/8/layout/hierarchy3"/>
    <dgm:cxn modelId="{6364F07B-E98A-499D-9873-B1AFA0F9F411}" srcId="{B2F067F4-1FF7-4797-8236-A017666909FB}" destId="{4B3B1199-F09F-4C35-8DE8-8208D9A712BB}" srcOrd="2" destOrd="0" parTransId="{B4AE6C66-A723-4FEB-9958-5B9E800C7883}" sibTransId="{B62BC565-3B0B-48E7-ACB4-A9146E23B7BC}"/>
    <dgm:cxn modelId="{9FDFEDF3-DC94-46DA-9783-60DD9E13ABFA}" type="presOf" srcId="{1E2EC080-88F9-4853-A3E9-903AF4FEC3F8}" destId="{44C4DA74-A4DE-4353-A394-D2A826607015}" srcOrd="0" destOrd="0" presId="urn:microsoft.com/office/officeart/2005/8/layout/hierarchy3"/>
    <dgm:cxn modelId="{6AF21843-41AA-4B6B-A804-918C44DF24E1}" type="presOf" srcId="{9B39FDD8-E479-469B-9CCD-4DB3A40F4F42}" destId="{D911549A-C4AD-4477-A866-C2A62E6F980C}" srcOrd="0" destOrd="0" presId="urn:microsoft.com/office/officeart/2005/8/layout/hierarchy3"/>
    <dgm:cxn modelId="{BE5B9E27-7E4C-49C6-B7E1-D27FF72C0E82}" srcId="{AD996A66-0C3B-4010-A34A-802BC5ADFD00}" destId="{9B39FDD8-E479-469B-9CCD-4DB3A40F4F42}" srcOrd="1" destOrd="0" parTransId="{635E460E-9AB9-4BD0-BDA3-9A5841A54055}" sibTransId="{56A76449-156B-4E6C-B440-A0346974FF36}"/>
    <dgm:cxn modelId="{20FB2EC5-A39A-4A87-9590-3DEEA29F6BC6}" type="presOf" srcId="{0BED08AA-54CF-47BC-A8E9-696BD6A6DAB7}" destId="{B92F28B3-9884-4E4A-80A8-E1AD538B541E}" srcOrd="0" destOrd="0" presId="urn:microsoft.com/office/officeart/2005/8/layout/hierarchy3"/>
    <dgm:cxn modelId="{91966D29-C582-4469-9D95-48E7534FFAC9}" srcId="{B2F067F4-1FF7-4797-8236-A017666909FB}" destId="{0BED08AA-54CF-47BC-A8E9-696BD6A6DAB7}" srcOrd="0" destOrd="0" parTransId="{80F863B2-901A-48C4-A8DE-C1C7B3B7B03F}" sibTransId="{C5EFEDDA-49B0-4A49-A391-F2EF29F7D27F}"/>
    <dgm:cxn modelId="{F46C6518-D9A3-4F81-9F89-C09CBC7BA93F}" type="presOf" srcId="{84A873E3-F479-426D-94A8-86815D80FA20}" destId="{A4A65B33-478A-4A60-8EEF-31524210545A}" srcOrd="0" destOrd="0" presId="urn:microsoft.com/office/officeart/2005/8/layout/hierarchy3"/>
    <dgm:cxn modelId="{F22BEA9F-60BE-408E-AAD7-C34DE8B6DECB}" type="presOf" srcId="{80F863B2-901A-48C4-A8DE-C1C7B3B7B03F}" destId="{DEF34043-76F0-43FE-ACC4-5F4FBF297AF7}" srcOrd="0" destOrd="0" presId="urn:microsoft.com/office/officeart/2005/8/layout/hierarchy3"/>
    <dgm:cxn modelId="{D6978613-2B81-435E-854B-AD9076A6F50F}" srcId="{B2F067F4-1FF7-4797-8236-A017666909FB}" destId="{D217F16C-48D4-4E31-8B00-909A4C6D8AB9}" srcOrd="1" destOrd="0" parTransId="{84A873E3-F479-426D-94A8-86815D80FA20}" sibTransId="{61769804-3396-4075-B307-49763CE193C0}"/>
    <dgm:cxn modelId="{63293736-B9EC-46B2-82EF-F1D35F80848B}" type="presOf" srcId="{AD996A66-0C3B-4010-A34A-802BC5ADFD00}" destId="{C0985C61-7984-4BFD-A7A4-BCAF7873F697}" srcOrd="0" destOrd="0" presId="urn:microsoft.com/office/officeart/2005/8/layout/hierarchy3"/>
    <dgm:cxn modelId="{9E87610F-496B-447F-A14E-C53147C82239}" type="presOf" srcId="{B2F067F4-1FF7-4797-8236-A017666909FB}" destId="{D452524E-5563-45F0-AB76-6A31C3B342A9}" srcOrd="1" destOrd="0" presId="urn:microsoft.com/office/officeart/2005/8/layout/hierarchy3"/>
    <dgm:cxn modelId="{128E6804-02B9-451D-BBDA-1B4B5D81708C}" srcId="{AD996A66-0C3B-4010-A34A-802BC5ADFD00}" destId="{3BD12E71-1933-44F7-B9F2-F3C9B976893A}" srcOrd="0" destOrd="0" parTransId="{C2439839-80FF-4C81-83B1-803796FA513E}" sibTransId="{34A75C5A-DF1F-4775-9EB3-11E5E828E7A3}"/>
    <dgm:cxn modelId="{96EEBD31-F8D6-4FA2-9231-DEB47C134490}" type="presOf" srcId="{D217F16C-48D4-4E31-8B00-909A4C6D8AB9}" destId="{9404443D-5C85-4F93-B0FF-C1233D6864DC}" srcOrd="0" destOrd="0" presId="urn:microsoft.com/office/officeart/2005/8/layout/hierarchy3"/>
    <dgm:cxn modelId="{CB9DC164-26FE-49D1-8FCE-B5729414C115}" srcId="{AD996A66-0C3B-4010-A34A-802BC5ADFD00}" destId="{60AFB709-15B5-45D9-A8D2-455D87C627FC}" srcOrd="2" destOrd="0" parTransId="{1E2EC080-88F9-4853-A3E9-903AF4FEC3F8}" sibTransId="{D6290CF6-DDD4-45A4-9B70-70C5B1CCB812}"/>
    <dgm:cxn modelId="{445B29FD-30C6-47B2-BC8A-F666D5B668FD}" type="presOf" srcId="{4B3B1199-F09F-4C35-8DE8-8208D9A712BB}" destId="{6BEC14A6-26FD-4C63-A75B-53004FDE750F}" srcOrd="0" destOrd="0" presId="urn:microsoft.com/office/officeart/2005/8/layout/hierarchy3"/>
    <dgm:cxn modelId="{079F5EB4-6C7A-4420-B59E-4DD9C2BC56E1}" type="presOf" srcId="{1EF2DE3C-C1D7-43E7-A88F-21E6D930DBC7}" destId="{7973A3F8-EE9F-4195-9840-F0B9D013B958}" srcOrd="0" destOrd="0" presId="urn:microsoft.com/office/officeart/2005/8/layout/hierarchy3"/>
    <dgm:cxn modelId="{03C012AF-2FC7-49A3-A668-992986EA1D85}" type="presOf" srcId="{635E460E-9AB9-4BD0-BDA3-9A5841A54055}" destId="{C7869F1E-F1FA-40EF-8A69-D57AB4C1B926}" srcOrd="0" destOrd="0" presId="urn:microsoft.com/office/officeart/2005/8/layout/hierarchy3"/>
    <dgm:cxn modelId="{E18388E6-DB2E-46B5-981C-073410F99BFA}" type="presOf" srcId="{B2F067F4-1FF7-4797-8236-A017666909FB}" destId="{A3B325FF-4B78-489B-BBBF-0B0670AB351B}" srcOrd="0" destOrd="0" presId="urn:microsoft.com/office/officeart/2005/8/layout/hierarchy3"/>
    <dgm:cxn modelId="{C4B1E64E-8A9F-4738-8987-A30836610D3B}" type="presOf" srcId="{60AFB709-15B5-45D9-A8D2-455D87C627FC}" destId="{D757C98D-DE62-4641-8A2B-218364B277BD}" srcOrd="0" destOrd="0" presId="urn:microsoft.com/office/officeart/2005/8/layout/hierarchy3"/>
    <dgm:cxn modelId="{257E8E9E-C7F8-445B-ABDE-A8552A80C907}" type="presParOf" srcId="{7973A3F8-EE9F-4195-9840-F0B9D013B958}" destId="{0FD8BFA8-CB98-4F7B-BE07-D58697A23E6E}" srcOrd="0" destOrd="0" presId="urn:microsoft.com/office/officeart/2005/8/layout/hierarchy3"/>
    <dgm:cxn modelId="{00BF0986-E4D2-4727-BAC8-0B6C63EBB98C}" type="presParOf" srcId="{0FD8BFA8-CB98-4F7B-BE07-D58697A23E6E}" destId="{9348D49D-3374-425A-95FC-C119063B112D}" srcOrd="0" destOrd="0" presId="urn:microsoft.com/office/officeart/2005/8/layout/hierarchy3"/>
    <dgm:cxn modelId="{D25F463F-F9E4-4C0B-9E87-C06F82C0D2F1}" type="presParOf" srcId="{9348D49D-3374-425A-95FC-C119063B112D}" destId="{A3B325FF-4B78-489B-BBBF-0B0670AB351B}" srcOrd="0" destOrd="0" presId="urn:microsoft.com/office/officeart/2005/8/layout/hierarchy3"/>
    <dgm:cxn modelId="{B2BC7C90-E94B-4D4E-863A-89D590EC0AC6}" type="presParOf" srcId="{9348D49D-3374-425A-95FC-C119063B112D}" destId="{D452524E-5563-45F0-AB76-6A31C3B342A9}" srcOrd="1" destOrd="0" presId="urn:microsoft.com/office/officeart/2005/8/layout/hierarchy3"/>
    <dgm:cxn modelId="{DD1A9117-51A1-4D9D-A515-0F0C8DFB3354}" type="presParOf" srcId="{0FD8BFA8-CB98-4F7B-BE07-D58697A23E6E}" destId="{64CB8C2B-FD95-45C3-8495-F924DA515D45}" srcOrd="1" destOrd="0" presId="urn:microsoft.com/office/officeart/2005/8/layout/hierarchy3"/>
    <dgm:cxn modelId="{ED8717DC-33F7-4D65-A927-E5EC70E4A98E}" type="presParOf" srcId="{64CB8C2B-FD95-45C3-8495-F924DA515D45}" destId="{DEF34043-76F0-43FE-ACC4-5F4FBF297AF7}" srcOrd="0" destOrd="0" presId="urn:microsoft.com/office/officeart/2005/8/layout/hierarchy3"/>
    <dgm:cxn modelId="{9705A207-E42A-45CD-A4F6-3D3CBE0FFD1B}" type="presParOf" srcId="{64CB8C2B-FD95-45C3-8495-F924DA515D45}" destId="{B92F28B3-9884-4E4A-80A8-E1AD538B541E}" srcOrd="1" destOrd="0" presId="urn:microsoft.com/office/officeart/2005/8/layout/hierarchy3"/>
    <dgm:cxn modelId="{A810F938-D94B-4E8F-9A7A-353DC2A15AA9}" type="presParOf" srcId="{64CB8C2B-FD95-45C3-8495-F924DA515D45}" destId="{A4A65B33-478A-4A60-8EEF-31524210545A}" srcOrd="2" destOrd="0" presId="urn:microsoft.com/office/officeart/2005/8/layout/hierarchy3"/>
    <dgm:cxn modelId="{BBA6C7A8-452C-44CF-BD85-5B41BDA78D63}" type="presParOf" srcId="{64CB8C2B-FD95-45C3-8495-F924DA515D45}" destId="{9404443D-5C85-4F93-B0FF-C1233D6864DC}" srcOrd="3" destOrd="0" presId="urn:microsoft.com/office/officeart/2005/8/layout/hierarchy3"/>
    <dgm:cxn modelId="{2F919E49-2D1E-4AC3-AC52-B895095BC837}" type="presParOf" srcId="{64CB8C2B-FD95-45C3-8495-F924DA515D45}" destId="{57FDCD66-7C68-4BB9-8E00-07FE823E0FD9}" srcOrd="4" destOrd="0" presId="urn:microsoft.com/office/officeart/2005/8/layout/hierarchy3"/>
    <dgm:cxn modelId="{335BD225-71C9-4453-92B7-1C53C2692CEA}" type="presParOf" srcId="{64CB8C2B-FD95-45C3-8495-F924DA515D45}" destId="{6BEC14A6-26FD-4C63-A75B-53004FDE750F}" srcOrd="5" destOrd="0" presId="urn:microsoft.com/office/officeart/2005/8/layout/hierarchy3"/>
    <dgm:cxn modelId="{36AD49A5-CDAD-4054-BA4F-D10D1F9CA2EA}" type="presParOf" srcId="{7973A3F8-EE9F-4195-9840-F0B9D013B958}" destId="{273FFAE6-F6F8-4B1A-8F2D-BF7BEB016052}" srcOrd="1" destOrd="0" presId="urn:microsoft.com/office/officeart/2005/8/layout/hierarchy3"/>
    <dgm:cxn modelId="{99E01D7E-E588-44C8-AAC5-6BD803DF6C74}" type="presParOf" srcId="{273FFAE6-F6F8-4B1A-8F2D-BF7BEB016052}" destId="{19DEDD5D-9DC1-41B8-A26C-CBC7E4149DE5}" srcOrd="0" destOrd="0" presId="urn:microsoft.com/office/officeart/2005/8/layout/hierarchy3"/>
    <dgm:cxn modelId="{74D87AEE-8E47-4B65-9AE2-E416E4E91A2D}" type="presParOf" srcId="{19DEDD5D-9DC1-41B8-A26C-CBC7E4149DE5}" destId="{C0985C61-7984-4BFD-A7A4-BCAF7873F697}" srcOrd="0" destOrd="0" presId="urn:microsoft.com/office/officeart/2005/8/layout/hierarchy3"/>
    <dgm:cxn modelId="{3590A851-274C-4749-9511-264A8AF0B924}" type="presParOf" srcId="{19DEDD5D-9DC1-41B8-A26C-CBC7E4149DE5}" destId="{66AE11E3-F00A-41B0-99F1-E6B272454021}" srcOrd="1" destOrd="0" presId="urn:microsoft.com/office/officeart/2005/8/layout/hierarchy3"/>
    <dgm:cxn modelId="{205D0431-FDF4-47FA-B12D-B7F6D816AE15}" type="presParOf" srcId="{273FFAE6-F6F8-4B1A-8F2D-BF7BEB016052}" destId="{1C97C6E7-BDF4-4691-AB10-A4691D361A39}" srcOrd="1" destOrd="0" presId="urn:microsoft.com/office/officeart/2005/8/layout/hierarchy3"/>
    <dgm:cxn modelId="{E4B01707-8B00-4A73-9B4F-C7A573092EE7}" type="presParOf" srcId="{1C97C6E7-BDF4-4691-AB10-A4691D361A39}" destId="{AF2DBF3C-4C77-4822-9FE5-8056AD2B677B}" srcOrd="0" destOrd="0" presId="urn:microsoft.com/office/officeart/2005/8/layout/hierarchy3"/>
    <dgm:cxn modelId="{90A05AEC-00BB-4B2C-BA41-A0ACDC571A25}" type="presParOf" srcId="{1C97C6E7-BDF4-4691-AB10-A4691D361A39}" destId="{1A37A4E0-6733-43BE-B94E-7F6694B38F35}" srcOrd="1" destOrd="0" presId="urn:microsoft.com/office/officeart/2005/8/layout/hierarchy3"/>
    <dgm:cxn modelId="{B3985ED9-1022-4E5B-A215-C6BD13447206}" type="presParOf" srcId="{1C97C6E7-BDF4-4691-AB10-A4691D361A39}" destId="{C7869F1E-F1FA-40EF-8A69-D57AB4C1B926}" srcOrd="2" destOrd="0" presId="urn:microsoft.com/office/officeart/2005/8/layout/hierarchy3"/>
    <dgm:cxn modelId="{6156A265-5460-4443-B667-EE90AA299A78}" type="presParOf" srcId="{1C97C6E7-BDF4-4691-AB10-A4691D361A39}" destId="{D911549A-C4AD-4477-A866-C2A62E6F980C}" srcOrd="3" destOrd="0" presId="urn:microsoft.com/office/officeart/2005/8/layout/hierarchy3"/>
    <dgm:cxn modelId="{757D7E09-D164-4FD9-A537-80EB6B774F3C}" type="presParOf" srcId="{1C97C6E7-BDF4-4691-AB10-A4691D361A39}" destId="{44C4DA74-A4DE-4353-A394-D2A826607015}" srcOrd="4" destOrd="0" presId="urn:microsoft.com/office/officeart/2005/8/layout/hierarchy3"/>
    <dgm:cxn modelId="{F9F19B96-E2F0-4F38-914C-42D7AD834186}" type="presParOf" srcId="{1C97C6E7-BDF4-4691-AB10-A4691D361A39}" destId="{D757C98D-DE62-4641-8A2B-218364B277BD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6E54E8E-1058-4C80-8AD6-272FC8B130E2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13D2D5-C881-49EE-AB31-7751202AE773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ОУ</a:t>
          </a:r>
          <a:endParaRPr lang="ru-RU" dirty="0"/>
        </a:p>
      </dgm:t>
    </dgm:pt>
    <dgm:pt modelId="{5FA18C8D-1139-452E-BA56-D4C0CC973C5A}" type="parTrans" cxnId="{DF968BB7-8E4D-4384-9AD0-DF698B16C6B2}">
      <dgm:prSet/>
      <dgm:spPr/>
      <dgm:t>
        <a:bodyPr/>
        <a:lstStyle/>
        <a:p>
          <a:endParaRPr lang="ru-RU"/>
        </a:p>
      </dgm:t>
    </dgm:pt>
    <dgm:pt modelId="{676152AE-52BE-43FA-AB8B-AB9114B5403C}" type="sibTrans" cxnId="{DF968BB7-8E4D-4384-9AD0-DF698B16C6B2}">
      <dgm:prSet/>
      <dgm:spPr/>
      <dgm:t>
        <a:bodyPr/>
        <a:lstStyle/>
        <a:p>
          <a:endParaRPr lang="ru-RU"/>
        </a:p>
      </dgm:t>
    </dgm:pt>
    <dgm:pt modelId="{58E5C784-95BC-4E9D-A66F-7ADC3927F6B0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Выявление </a:t>
          </a:r>
          <a:r>
            <a:rPr lang="ru-RU" dirty="0" err="1" smtClean="0"/>
            <a:t>профдефицитов</a:t>
          </a:r>
          <a:endParaRPr lang="ru-RU" dirty="0"/>
        </a:p>
      </dgm:t>
    </dgm:pt>
    <dgm:pt modelId="{E94EEABA-E341-4C3A-8A4B-0DE322C69A57}" type="parTrans" cxnId="{C88859ED-50B8-46E0-AFC8-5AD0484ACCC0}">
      <dgm:prSet/>
      <dgm:spPr/>
      <dgm:t>
        <a:bodyPr/>
        <a:lstStyle/>
        <a:p>
          <a:endParaRPr lang="ru-RU"/>
        </a:p>
      </dgm:t>
    </dgm:pt>
    <dgm:pt modelId="{C5F8E513-AE58-44F0-BBF5-B1B842AC1305}" type="sibTrans" cxnId="{C88859ED-50B8-46E0-AFC8-5AD0484ACCC0}">
      <dgm:prSet/>
      <dgm:spPr/>
      <dgm:t>
        <a:bodyPr/>
        <a:lstStyle/>
        <a:p>
          <a:endParaRPr lang="ru-RU"/>
        </a:p>
      </dgm:t>
    </dgm:pt>
    <dgm:pt modelId="{A38DBD18-1943-463C-996C-EF6FE31D4141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ИОМ</a:t>
          </a:r>
        </a:p>
        <a:p>
          <a:r>
            <a:rPr lang="ru-RU" dirty="0" smtClean="0"/>
            <a:t> горизонтальная карьера </a:t>
          </a:r>
          <a:endParaRPr lang="ru-RU" dirty="0"/>
        </a:p>
      </dgm:t>
    </dgm:pt>
    <dgm:pt modelId="{F8C31E92-37D7-4B9B-83D8-77DB84367660}" type="parTrans" cxnId="{EC21884D-1327-467D-B27E-8285A9B498AD}">
      <dgm:prSet/>
      <dgm:spPr/>
      <dgm:t>
        <a:bodyPr/>
        <a:lstStyle/>
        <a:p>
          <a:endParaRPr lang="ru-RU"/>
        </a:p>
      </dgm:t>
    </dgm:pt>
    <dgm:pt modelId="{83C26B39-9C3D-40F4-95D8-921DCF8C1EF2}" type="sibTrans" cxnId="{EC21884D-1327-467D-B27E-8285A9B498AD}">
      <dgm:prSet/>
      <dgm:spPr/>
      <dgm:t>
        <a:bodyPr/>
        <a:lstStyle/>
        <a:p>
          <a:endParaRPr lang="ru-RU"/>
        </a:p>
      </dgm:t>
    </dgm:pt>
    <dgm:pt modelId="{AB351D7F-C55E-4BF8-90EC-4D55DDF5CC5F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ММС</a:t>
          </a:r>
          <a:endParaRPr lang="ru-RU" dirty="0"/>
        </a:p>
      </dgm:t>
    </dgm:pt>
    <dgm:pt modelId="{AFD4505B-FA72-4F33-9859-7CCF53BED91F}" type="parTrans" cxnId="{2D98A85A-3FBC-4B51-9FF1-0FD051D4A07F}">
      <dgm:prSet/>
      <dgm:spPr/>
      <dgm:t>
        <a:bodyPr/>
        <a:lstStyle/>
        <a:p>
          <a:endParaRPr lang="ru-RU"/>
        </a:p>
      </dgm:t>
    </dgm:pt>
    <dgm:pt modelId="{194C17AD-3594-43AD-9E31-2F1ABAD8E5E5}" type="sibTrans" cxnId="{2D98A85A-3FBC-4B51-9FF1-0FD051D4A07F}">
      <dgm:prSet/>
      <dgm:spPr/>
      <dgm:t>
        <a:bodyPr/>
        <a:lstStyle/>
        <a:p>
          <a:endParaRPr lang="ru-RU"/>
        </a:p>
      </dgm:t>
    </dgm:pt>
    <dgm:pt modelId="{6F308A55-3547-4B78-874B-9F9904983C77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err="1" smtClean="0"/>
            <a:t>Орг</a:t>
          </a:r>
          <a:r>
            <a:rPr lang="ru-RU" dirty="0" smtClean="0"/>
            <a:t>/М </a:t>
          </a:r>
          <a:r>
            <a:rPr lang="ru-RU" dirty="0" smtClean="0"/>
            <a:t>Н/М        Школа резерва УК</a:t>
          </a:r>
          <a:endParaRPr lang="ru-RU" dirty="0"/>
        </a:p>
      </dgm:t>
    </dgm:pt>
    <dgm:pt modelId="{DC7F72A3-240B-46CD-8EEE-06D54C4E7EF7}" type="parTrans" cxnId="{8D9B59C9-FB7D-48B9-B9B7-A9056CA2ADFA}">
      <dgm:prSet/>
      <dgm:spPr/>
      <dgm:t>
        <a:bodyPr/>
        <a:lstStyle/>
        <a:p>
          <a:endParaRPr lang="ru-RU"/>
        </a:p>
      </dgm:t>
    </dgm:pt>
    <dgm:pt modelId="{BEDB2E7C-4D10-4301-9F18-895844ED247A}" type="sibTrans" cxnId="{8D9B59C9-FB7D-48B9-B9B7-A9056CA2ADFA}">
      <dgm:prSet/>
      <dgm:spPr/>
      <dgm:t>
        <a:bodyPr/>
        <a:lstStyle/>
        <a:p>
          <a:endParaRPr lang="ru-RU"/>
        </a:p>
      </dgm:t>
    </dgm:pt>
    <dgm:pt modelId="{C22D0988-1CE9-4729-95F6-A29E244FAC28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Публикации Поощрения</a:t>
          </a:r>
          <a:endParaRPr lang="ru-RU" dirty="0"/>
        </a:p>
      </dgm:t>
    </dgm:pt>
    <dgm:pt modelId="{3D7540B8-6943-401A-934B-C522A405C104}" type="parTrans" cxnId="{01F8EB3E-CACE-40E4-814D-219B0546BF76}">
      <dgm:prSet/>
      <dgm:spPr/>
      <dgm:t>
        <a:bodyPr/>
        <a:lstStyle/>
        <a:p>
          <a:endParaRPr lang="ru-RU"/>
        </a:p>
      </dgm:t>
    </dgm:pt>
    <dgm:pt modelId="{4640BF17-924C-4961-9808-AC0ACEA9D54D}" type="sibTrans" cxnId="{01F8EB3E-CACE-40E4-814D-219B0546BF76}">
      <dgm:prSet/>
      <dgm:spPr/>
      <dgm:t>
        <a:bodyPr/>
        <a:lstStyle/>
        <a:p>
          <a:endParaRPr lang="ru-RU"/>
        </a:p>
      </dgm:t>
    </dgm:pt>
    <dgm:pt modelId="{A10D0B32-70A9-417C-8507-C1345BF0CC90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Методический актив </a:t>
          </a:r>
          <a:r>
            <a:rPr lang="ru-RU" dirty="0" err="1" smtClean="0"/>
            <a:t>Супервизия</a:t>
          </a:r>
          <a:r>
            <a:rPr lang="ru-RU" dirty="0" smtClean="0"/>
            <a:t>   Экспертная Де</a:t>
          </a:r>
          <a:endParaRPr lang="ru-RU" dirty="0"/>
        </a:p>
      </dgm:t>
    </dgm:pt>
    <dgm:pt modelId="{561CC2E3-0D14-4045-B494-A01CB227FBA6}" type="parTrans" cxnId="{BA8724BB-80BE-4F8B-B566-366DBE2FFD60}">
      <dgm:prSet/>
      <dgm:spPr/>
      <dgm:t>
        <a:bodyPr/>
        <a:lstStyle/>
        <a:p>
          <a:endParaRPr lang="ru-RU"/>
        </a:p>
      </dgm:t>
    </dgm:pt>
    <dgm:pt modelId="{EE4D6173-C569-41BF-8B50-0ED5AAF18211}" type="sibTrans" cxnId="{BA8724BB-80BE-4F8B-B566-366DBE2FFD60}">
      <dgm:prSet/>
      <dgm:spPr/>
      <dgm:t>
        <a:bodyPr/>
        <a:lstStyle/>
        <a:p>
          <a:endParaRPr lang="ru-RU"/>
        </a:p>
      </dgm:t>
    </dgm:pt>
    <dgm:pt modelId="{BB8F5B02-99FF-4F6D-8DAD-18FA2F0BD5DF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Форумы, конкурсы, конференции</a:t>
          </a:r>
          <a:endParaRPr lang="ru-RU" dirty="0"/>
        </a:p>
      </dgm:t>
    </dgm:pt>
    <dgm:pt modelId="{0BECBF14-008A-4221-83F5-01EFC7094CDA}" type="parTrans" cxnId="{2CCECD26-81AD-4666-8274-3EADFA1EC3D2}">
      <dgm:prSet/>
      <dgm:spPr/>
      <dgm:t>
        <a:bodyPr/>
        <a:lstStyle/>
        <a:p>
          <a:endParaRPr lang="ru-RU"/>
        </a:p>
      </dgm:t>
    </dgm:pt>
    <dgm:pt modelId="{439A196E-6F60-433F-896A-2886C0DFBAEE}" type="sibTrans" cxnId="{2CCECD26-81AD-4666-8274-3EADFA1EC3D2}">
      <dgm:prSet/>
      <dgm:spPr/>
      <dgm:t>
        <a:bodyPr/>
        <a:lstStyle/>
        <a:p>
          <a:endParaRPr lang="ru-RU"/>
        </a:p>
      </dgm:t>
    </dgm:pt>
    <dgm:pt modelId="{A6F0DFB7-0CFB-4275-A4B7-DEE405445B01}" type="pres">
      <dgm:prSet presAssocID="{A6E54E8E-1058-4C80-8AD6-272FC8B130E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2072AD9-2BD3-461D-A42C-8A130A7ADC65}" type="pres">
      <dgm:prSet presAssocID="{9413D2D5-C881-49EE-AB31-7751202AE773}" presName="root" presStyleCnt="0"/>
      <dgm:spPr/>
    </dgm:pt>
    <dgm:pt modelId="{AE26A98E-371F-408C-A52A-4A2FC86B4AF6}" type="pres">
      <dgm:prSet presAssocID="{9413D2D5-C881-49EE-AB31-7751202AE773}" presName="rootComposite" presStyleCnt="0"/>
      <dgm:spPr/>
    </dgm:pt>
    <dgm:pt modelId="{5239E30D-0AFE-44CC-9717-1C6FDD892E42}" type="pres">
      <dgm:prSet presAssocID="{9413D2D5-C881-49EE-AB31-7751202AE773}" presName="rootText" presStyleLbl="node1" presStyleIdx="0" presStyleCnt="2"/>
      <dgm:spPr/>
      <dgm:t>
        <a:bodyPr/>
        <a:lstStyle/>
        <a:p>
          <a:endParaRPr lang="ru-RU"/>
        </a:p>
      </dgm:t>
    </dgm:pt>
    <dgm:pt modelId="{5EABC9DA-EDD5-49FE-B4A0-7C6966844657}" type="pres">
      <dgm:prSet presAssocID="{9413D2D5-C881-49EE-AB31-7751202AE773}" presName="rootConnector" presStyleLbl="node1" presStyleIdx="0" presStyleCnt="2"/>
      <dgm:spPr/>
      <dgm:t>
        <a:bodyPr/>
        <a:lstStyle/>
        <a:p>
          <a:endParaRPr lang="ru-RU"/>
        </a:p>
      </dgm:t>
    </dgm:pt>
    <dgm:pt modelId="{0FDA3764-9643-4E6D-8F52-016CD5AB089C}" type="pres">
      <dgm:prSet presAssocID="{9413D2D5-C881-49EE-AB31-7751202AE773}" presName="childShape" presStyleCnt="0"/>
      <dgm:spPr/>
    </dgm:pt>
    <dgm:pt modelId="{3809D9A9-7EB8-4A4D-B6AC-52867CD6FBCE}" type="pres">
      <dgm:prSet presAssocID="{E94EEABA-E341-4C3A-8A4B-0DE322C69A57}" presName="Name13" presStyleLbl="parChTrans1D2" presStyleIdx="0" presStyleCnt="6"/>
      <dgm:spPr/>
      <dgm:t>
        <a:bodyPr/>
        <a:lstStyle/>
        <a:p>
          <a:endParaRPr lang="ru-RU"/>
        </a:p>
      </dgm:t>
    </dgm:pt>
    <dgm:pt modelId="{FD7362DE-109A-46BB-A919-BDCDA890884B}" type="pres">
      <dgm:prSet presAssocID="{58E5C784-95BC-4E9D-A66F-7ADC3927F6B0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36D59C-6F81-4560-9459-66700AFD0935}" type="pres">
      <dgm:prSet presAssocID="{F8C31E92-37D7-4B9B-83D8-77DB84367660}" presName="Name13" presStyleLbl="parChTrans1D2" presStyleIdx="1" presStyleCnt="6"/>
      <dgm:spPr/>
      <dgm:t>
        <a:bodyPr/>
        <a:lstStyle/>
        <a:p>
          <a:endParaRPr lang="ru-RU"/>
        </a:p>
      </dgm:t>
    </dgm:pt>
    <dgm:pt modelId="{84BE1ABF-D1E4-499A-BE65-447FDF15321B}" type="pres">
      <dgm:prSet presAssocID="{A38DBD18-1943-463C-996C-EF6FE31D4141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40B8F4-5C2F-4C32-A2C3-C8A2C35F3154}" type="pres">
      <dgm:prSet presAssocID="{561CC2E3-0D14-4045-B494-A01CB227FBA6}" presName="Name13" presStyleLbl="parChTrans1D2" presStyleIdx="2" presStyleCnt="6"/>
      <dgm:spPr/>
      <dgm:t>
        <a:bodyPr/>
        <a:lstStyle/>
        <a:p>
          <a:endParaRPr lang="ru-RU"/>
        </a:p>
      </dgm:t>
    </dgm:pt>
    <dgm:pt modelId="{DEDD557F-5C89-4811-A51B-818E425A01F7}" type="pres">
      <dgm:prSet presAssocID="{A10D0B32-70A9-417C-8507-C1345BF0CC90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97001F-1959-4571-AE59-8228750B5E24}" type="pres">
      <dgm:prSet presAssocID="{AB351D7F-C55E-4BF8-90EC-4D55DDF5CC5F}" presName="root" presStyleCnt="0"/>
      <dgm:spPr/>
    </dgm:pt>
    <dgm:pt modelId="{9580D13B-CB49-4290-B506-D9B7706A7113}" type="pres">
      <dgm:prSet presAssocID="{AB351D7F-C55E-4BF8-90EC-4D55DDF5CC5F}" presName="rootComposite" presStyleCnt="0"/>
      <dgm:spPr/>
    </dgm:pt>
    <dgm:pt modelId="{44EBA92B-34A5-4682-8F04-B7DD160B6438}" type="pres">
      <dgm:prSet presAssocID="{AB351D7F-C55E-4BF8-90EC-4D55DDF5CC5F}" presName="rootText" presStyleLbl="node1" presStyleIdx="1" presStyleCnt="2"/>
      <dgm:spPr/>
      <dgm:t>
        <a:bodyPr/>
        <a:lstStyle/>
        <a:p>
          <a:endParaRPr lang="ru-RU"/>
        </a:p>
      </dgm:t>
    </dgm:pt>
    <dgm:pt modelId="{AF6E6A93-4C2E-4E48-A611-225E6475DF92}" type="pres">
      <dgm:prSet presAssocID="{AB351D7F-C55E-4BF8-90EC-4D55DDF5CC5F}" presName="rootConnector" presStyleLbl="node1" presStyleIdx="1" presStyleCnt="2"/>
      <dgm:spPr/>
      <dgm:t>
        <a:bodyPr/>
        <a:lstStyle/>
        <a:p>
          <a:endParaRPr lang="ru-RU"/>
        </a:p>
      </dgm:t>
    </dgm:pt>
    <dgm:pt modelId="{95EF4D59-A9BE-44F9-A0A0-0F4DAEF3CF78}" type="pres">
      <dgm:prSet presAssocID="{AB351D7F-C55E-4BF8-90EC-4D55DDF5CC5F}" presName="childShape" presStyleCnt="0"/>
      <dgm:spPr/>
    </dgm:pt>
    <dgm:pt modelId="{82628095-C372-49D8-AF8C-A8F04D7B5BAC}" type="pres">
      <dgm:prSet presAssocID="{DC7F72A3-240B-46CD-8EEE-06D54C4E7EF7}" presName="Name13" presStyleLbl="parChTrans1D2" presStyleIdx="3" presStyleCnt="6"/>
      <dgm:spPr/>
      <dgm:t>
        <a:bodyPr/>
        <a:lstStyle/>
        <a:p>
          <a:endParaRPr lang="ru-RU"/>
        </a:p>
      </dgm:t>
    </dgm:pt>
    <dgm:pt modelId="{FA8A0B4C-8780-4F28-9FBB-C94C7BAFA97D}" type="pres">
      <dgm:prSet presAssocID="{6F308A55-3547-4B78-874B-9F9904983C77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13209E-2B9D-4AC0-92BC-4C9F8164FF16}" type="pres">
      <dgm:prSet presAssocID="{0BECBF14-008A-4221-83F5-01EFC7094CDA}" presName="Name13" presStyleLbl="parChTrans1D2" presStyleIdx="4" presStyleCnt="6"/>
      <dgm:spPr/>
      <dgm:t>
        <a:bodyPr/>
        <a:lstStyle/>
        <a:p>
          <a:endParaRPr lang="ru-RU"/>
        </a:p>
      </dgm:t>
    </dgm:pt>
    <dgm:pt modelId="{7C453ADF-68EF-480B-82F7-B9412ACB5801}" type="pres">
      <dgm:prSet presAssocID="{BB8F5B02-99FF-4F6D-8DAD-18FA2F0BD5DF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D14F93-50DF-415C-811C-93D22C6746EE}" type="pres">
      <dgm:prSet presAssocID="{3D7540B8-6943-401A-934B-C522A405C104}" presName="Name13" presStyleLbl="parChTrans1D2" presStyleIdx="5" presStyleCnt="6"/>
      <dgm:spPr/>
      <dgm:t>
        <a:bodyPr/>
        <a:lstStyle/>
        <a:p>
          <a:endParaRPr lang="ru-RU"/>
        </a:p>
      </dgm:t>
    </dgm:pt>
    <dgm:pt modelId="{BA79AE60-28B2-48CF-AFB6-FDD0ED8914A1}" type="pres">
      <dgm:prSet presAssocID="{C22D0988-1CE9-4729-95F6-A29E244FAC28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80ECAE-7D9B-4A12-AFB6-923D1C2AD053}" type="presOf" srcId="{BB8F5B02-99FF-4F6D-8DAD-18FA2F0BD5DF}" destId="{7C453ADF-68EF-480B-82F7-B9412ACB5801}" srcOrd="0" destOrd="0" presId="urn:microsoft.com/office/officeart/2005/8/layout/hierarchy3"/>
    <dgm:cxn modelId="{BA8724BB-80BE-4F8B-B566-366DBE2FFD60}" srcId="{9413D2D5-C881-49EE-AB31-7751202AE773}" destId="{A10D0B32-70A9-417C-8507-C1345BF0CC90}" srcOrd="2" destOrd="0" parTransId="{561CC2E3-0D14-4045-B494-A01CB227FBA6}" sibTransId="{EE4D6173-C569-41BF-8B50-0ED5AAF18211}"/>
    <dgm:cxn modelId="{638BAFF0-D322-4915-A865-D1CE4C30AF8D}" type="presOf" srcId="{561CC2E3-0D14-4045-B494-A01CB227FBA6}" destId="{6340B8F4-5C2F-4C32-A2C3-C8A2C35F3154}" srcOrd="0" destOrd="0" presId="urn:microsoft.com/office/officeart/2005/8/layout/hierarchy3"/>
    <dgm:cxn modelId="{2D98A85A-3FBC-4B51-9FF1-0FD051D4A07F}" srcId="{A6E54E8E-1058-4C80-8AD6-272FC8B130E2}" destId="{AB351D7F-C55E-4BF8-90EC-4D55DDF5CC5F}" srcOrd="1" destOrd="0" parTransId="{AFD4505B-FA72-4F33-9859-7CCF53BED91F}" sibTransId="{194C17AD-3594-43AD-9E31-2F1ABAD8E5E5}"/>
    <dgm:cxn modelId="{38EF5B11-8657-456A-A985-011418F8B41E}" type="presOf" srcId="{9413D2D5-C881-49EE-AB31-7751202AE773}" destId="{5239E30D-0AFE-44CC-9717-1C6FDD892E42}" srcOrd="0" destOrd="0" presId="urn:microsoft.com/office/officeart/2005/8/layout/hierarchy3"/>
    <dgm:cxn modelId="{55AA5A50-CFF0-48E6-9222-ED4E7BA4CE93}" type="presOf" srcId="{9413D2D5-C881-49EE-AB31-7751202AE773}" destId="{5EABC9DA-EDD5-49FE-B4A0-7C6966844657}" srcOrd="1" destOrd="0" presId="urn:microsoft.com/office/officeart/2005/8/layout/hierarchy3"/>
    <dgm:cxn modelId="{DF968BB7-8E4D-4384-9AD0-DF698B16C6B2}" srcId="{A6E54E8E-1058-4C80-8AD6-272FC8B130E2}" destId="{9413D2D5-C881-49EE-AB31-7751202AE773}" srcOrd="0" destOrd="0" parTransId="{5FA18C8D-1139-452E-BA56-D4C0CC973C5A}" sibTransId="{676152AE-52BE-43FA-AB8B-AB9114B5403C}"/>
    <dgm:cxn modelId="{1A498C9A-DD05-48A5-A61A-5727DA856FE4}" type="presOf" srcId="{A10D0B32-70A9-417C-8507-C1345BF0CC90}" destId="{DEDD557F-5C89-4811-A51B-818E425A01F7}" srcOrd="0" destOrd="0" presId="urn:microsoft.com/office/officeart/2005/8/layout/hierarchy3"/>
    <dgm:cxn modelId="{2CCECD26-81AD-4666-8274-3EADFA1EC3D2}" srcId="{AB351D7F-C55E-4BF8-90EC-4D55DDF5CC5F}" destId="{BB8F5B02-99FF-4F6D-8DAD-18FA2F0BD5DF}" srcOrd="1" destOrd="0" parTransId="{0BECBF14-008A-4221-83F5-01EFC7094CDA}" sibTransId="{439A196E-6F60-433F-896A-2886C0DFBAEE}"/>
    <dgm:cxn modelId="{C88859ED-50B8-46E0-AFC8-5AD0484ACCC0}" srcId="{9413D2D5-C881-49EE-AB31-7751202AE773}" destId="{58E5C784-95BC-4E9D-A66F-7ADC3927F6B0}" srcOrd="0" destOrd="0" parTransId="{E94EEABA-E341-4C3A-8A4B-0DE322C69A57}" sibTransId="{C5F8E513-AE58-44F0-BBF5-B1B842AC1305}"/>
    <dgm:cxn modelId="{A24D9B45-362D-4579-B370-5198643B5DCF}" type="presOf" srcId="{C22D0988-1CE9-4729-95F6-A29E244FAC28}" destId="{BA79AE60-28B2-48CF-AFB6-FDD0ED8914A1}" srcOrd="0" destOrd="0" presId="urn:microsoft.com/office/officeart/2005/8/layout/hierarchy3"/>
    <dgm:cxn modelId="{8D9B59C9-FB7D-48B9-B9B7-A9056CA2ADFA}" srcId="{AB351D7F-C55E-4BF8-90EC-4D55DDF5CC5F}" destId="{6F308A55-3547-4B78-874B-9F9904983C77}" srcOrd="0" destOrd="0" parTransId="{DC7F72A3-240B-46CD-8EEE-06D54C4E7EF7}" sibTransId="{BEDB2E7C-4D10-4301-9F18-895844ED247A}"/>
    <dgm:cxn modelId="{0B5D7533-0CFA-40B5-AE14-133518576E63}" type="presOf" srcId="{3D7540B8-6943-401A-934B-C522A405C104}" destId="{B9D14F93-50DF-415C-811C-93D22C6746EE}" srcOrd="0" destOrd="0" presId="urn:microsoft.com/office/officeart/2005/8/layout/hierarchy3"/>
    <dgm:cxn modelId="{01F8EB3E-CACE-40E4-814D-219B0546BF76}" srcId="{AB351D7F-C55E-4BF8-90EC-4D55DDF5CC5F}" destId="{C22D0988-1CE9-4729-95F6-A29E244FAC28}" srcOrd="2" destOrd="0" parTransId="{3D7540B8-6943-401A-934B-C522A405C104}" sibTransId="{4640BF17-924C-4961-9808-AC0ACEA9D54D}"/>
    <dgm:cxn modelId="{E23A4386-0557-42CF-8BEE-478C9BF82792}" type="presOf" srcId="{E94EEABA-E341-4C3A-8A4B-0DE322C69A57}" destId="{3809D9A9-7EB8-4A4D-B6AC-52867CD6FBCE}" srcOrd="0" destOrd="0" presId="urn:microsoft.com/office/officeart/2005/8/layout/hierarchy3"/>
    <dgm:cxn modelId="{D5DD2EF3-7CA3-454E-97B7-E2FE94621042}" type="presOf" srcId="{DC7F72A3-240B-46CD-8EEE-06D54C4E7EF7}" destId="{82628095-C372-49D8-AF8C-A8F04D7B5BAC}" srcOrd="0" destOrd="0" presId="urn:microsoft.com/office/officeart/2005/8/layout/hierarchy3"/>
    <dgm:cxn modelId="{EC21884D-1327-467D-B27E-8285A9B498AD}" srcId="{9413D2D5-C881-49EE-AB31-7751202AE773}" destId="{A38DBD18-1943-463C-996C-EF6FE31D4141}" srcOrd="1" destOrd="0" parTransId="{F8C31E92-37D7-4B9B-83D8-77DB84367660}" sibTransId="{83C26B39-9C3D-40F4-95D8-921DCF8C1EF2}"/>
    <dgm:cxn modelId="{72681640-1002-4D9A-A94C-2935A12B35A4}" type="presOf" srcId="{AB351D7F-C55E-4BF8-90EC-4D55DDF5CC5F}" destId="{AF6E6A93-4C2E-4E48-A611-225E6475DF92}" srcOrd="1" destOrd="0" presId="urn:microsoft.com/office/officeart/2005/8/layout/hierarchy3"/>
    <dgm:cxn modelId="{E68BB371-93B0-4EFF-93A2-177DB4A7E320}" type="presOf" srcId="{A38DBD18-1943-463C-996C-EF6FE31D4141}" destId="{84BE1ABF-D1E4-499A-BE65-447FDF15321B}" srcOrd="0" destOrd="0" presId="urn:microsoft.com/office/officeart/2005/8/layout/hierarchy3"/>
    <dgm:cxn modelId="{E24155D0-BBE5-4831-9BB2-3B382E4EA1AD}" type="presOf" srcId="{AB351D7F-C55E-4BF8-90EC-4D55DDF5CC5F}" destId="{44EBA92B-34A5-4682-8F04-B7DD160B6438}" srcOrd="0" destOrd="0" presId="urn:microsoft.com/office/officeart/2005/8/layout/hierarchy3"/>
    <dgm:cxn modelId="{DDBF6BAB-B5F0-4ADD-9089-BCBCC585EFD1}" type="presOf" srcId="{A6E54E8E-1058-4C80-8AD6-272FC8B130E2}" destId="{A6F0DFB7-0CFB-4275-A4B7-DEE405445B01}" srcOrd="0" destOrd="0" presId="urn:microsoft.com/office/officeart/2005/8/layout/hierarchy3"/>
    <dgm:cxn modelId="{886A31B6-4E12-4318-B174-860578D7DACA}" type="presOf" srcId="{6F308A55-3547-4B78-874B-9F9904983C77}" destId="{FA8A0B4C-8780-4F28-9FBB-C94C7BAFA97D}" srcOrd="0" destOrd="0" presId="urn:microsoft.com/office/officeart/2005/8/layout/hierarchy3"/>
    <dgm:cxn modelId="{14582258-1EB7-4DFF-9CE2-718DACE857C7}" type="presOf" srcId="{F8C31E92-37D7-4B9B-83D8-77DB84367660}" destId="{E836D59C-6F81-4560-9459-66700AFD0935}" srcOrd="0" destOrd="0" presId="urn:microsoft.com/office/officeart/2005/8/layout/hierarchy3"/>
    <dgm:cxn modelId="{E750A617-8A01-489E-AA16-FADF0E3B5B75}" type="presOf" srcId="{58E5C784-95BC-4E9D-A66F-7ADC3927F6B0}" destId="{FD7362DE-109A-46BB-A919-BDCDA890884B}" srcOrd="0" destOrd="0" presId="urn:microsoft.com/office/officeart/2005/8/layout/hierarchy3"/>
    <dgm:cxn modelId="{BCFA54D1-645D-412F-AC82-5A3026739BF2}" type="presOf" srcId="{0BECBF14-008A-4221-83F5-01EFC7094CDA}" destId="{4A13209E-2B9D-4AC0-92BC-4C9F8164FF16}" srcOrd="0" destOrd="0" presId="urn:microsoft.com/office/officeart/2005/8/layout/hierarchy3"/>
    <dgm:cxn modelId="{BD555245-2EAC-4002-8EEB-3A9E3F2F9FAA}" type="presParOf" srcId="{A6F0DFB7-0CFB-4275-A4B7-DEE405445B01}" destId="{C2072AD9-2BD3-461D-A42C-8A130A7ADC65}" srcOrd="0" destOrd="0" presId="urn:microsoft.com/office/officeart/2005/8/layout/hierarchy3"/>
    <dgm:cxn modelId="{8C6DCDF7-F7A3-49C6-8FE0-B341523086D0}" type="presParOf" srcId="{C2072AD9-2BD3-461D-A42C-8A130A7ADC65}" destId="{AE26A98E-371F-408C-A52A-4A2FC86B4AF6}" srcOrd="0" destOrd="0" presId="urn:microsoft.com/office/officeart/2005/8/layout/hierarchy3"/>
    <dgm:cxn modelId="{5261C430-E85D-4452-802F-0FF1EDEBD65C}" type="presParOf" srcId="{AE26A98E-371F-408C-A52A-4A2FC86B4AF6}" destId="{5239E30D-0AFE-44CC-9717-1C6FDD892E42}" srcOrd="0" destOrd="0" presId="urn:microsoft.com/office/officeart/2005/8/layout/hierarchy3"/>
    <dgm:cxn modelId="{8B55B42C-1193-41B9-832E-78BB418EA9A4}" type="presParOf" srcId="{AE26A98E-371F-408C-A52A-4A2FC86B4AF6}" destId="{5EABC9DA-EDD5-49FE-B4A0-7C6966844657}" srcOrd="1" destOrd="0" presId="urn:microsoft.com/office/officeart/2005/8/layout/hierarchy3"/>
    <dgm:cxn modelId="{DCF04AD9-8140-415F-8908-875E75ADCEF5}" type="presParOf" srcId="{C2072AD9-2BD3-461D-A42C-8A130A7ADC65}" destId="{0FDA3764-9643-4E6D-8F52-016CD5AB089C}" srcOrd="1" destOrd="0" presId="urn:microsoft.com/office/officeart/2005/8/layout/hierarchy3"/>
    <dgm:cxn modelId="{36EBBFCE-3DE2-4AEB-829A-B73353D2B600}" type="presParOf" srcId="{0FDA3764-9643-4E6D-8F52-016CD5AB089C}" destId="{3809D9A9-7EB8-4A4D-B6AC-52867CD6FBCE}" srcOrd="0" destOrd="0" presId="urn:microsoft.com/office/officeart/2005/8/layout/hierarchy3"/>
    <dgm:cxn modelId="{81AFBE3A-0B32-49E8-A083-38C15B5DB9E2}" type="presParOf" srcId="{0FDA3764-9643-4E6D-8F52-016CD5AB089C}" destId="{FD7362DE-109A-46BB-A919-BDCDA890884B}" srcOrd="1" destOrd="0" presId="urn:microsoft.com/office/officeart/2005/8/layout/hierarchy3"/>
    <dgm:cxn modelId="{0585CD84-E519-4ED1-A0EC-9DFFDC1729B9}" type="presParOf" srcId="{0FDA3764-9643-4E6D-8F52-016CD5AB089C}" destId="{E836D59C-6F81-4560-9459-66700AFD0935}" srcOrd="2" destOrd="0" presId="urn:microsoft.com/office/officeart/2005/8/layout/hierarchy3"/>
    <dgm:cxn modelId="{BC4D353F-477C-4201-8391-6E529C739DD6}" type="presParOf" srcId="{0FDA3764-9643-4E6D-8F52-016CD5AB089C}" destId="{84BE1ABF-D1E4-499A-BE65-447FDF15321B}" srcOrd="3" destOrd="0" presId="urn:microsoft.com/office/officeart/2005/8/layout/hierarchy3"/>
    <dgm:cxn modelId="{F1BA899D-AAFF-4498-A117-09FF6509E301}" type="presParOf" srcId="{0FDA3764-9643-4E6D-8F52-016CD5AB089C}" destId="{6340B8F4-5C2F-4C32-A2C3-C8A2C35F3154}" srcOrd="4" destOrd="0" presId="urn:microsoft.com/office/officeart/2005/8/layout/hierarchy3"/>
    <dgm:cxn modelId="{E58E4933-DDF8-4F14-B7B7-15E34C28DCCA}" type="presParOf" srcId="{0FDA3764-9643-4E6D-8F52-016CD5AB089C}" destId="{DEDD557F-5C89-4811-A51B-818E425A01F7}" srcOrd="5" destOrd="0" presId="urn:microsoft.com/office/officeart/2005/8/layout/hierarchy3"/>
    <dgm:cxn modelId="{955E0FC5-4C0E-4F86-AF9C-A805A73F4A56}" type="presParOf" srcId="{A6F0DFB7-0CFB-4275-A4B7-DEE405445B01}" destId="{1097001F-1959-4571-AE59-8228750B5E24}" srcOrd="1" destOrd="0" presId="urn:microsoft.com/office/officeart/2005/8/layout/hierarchy3"/>
    <dgm:cxn modelId="{952BFCF7-F026-4965-8A25-AB1974EE581E}" type="presParOf" srcId="{1097001F-1959-4571-AE59-8228750B5E24}" destId="{9580D13B-CB49-4290-B506-D9B7706A7113}" srcOrd="0" destOrd="0" presId="urn:microsoft.com/office/officeart/2005/8/layout/hierarchy3"/>
    <dgm:cxn modelId="{8750637B-D6AF-4747-AD85-FC94E3E5EC70}" type="presParOf" srcId="{9580D13B-CB49-4290-B506-D9B7706A7113}" destId="{44EBA92B-34A5-4682-8F04-B7DD160B6438}" srcOrd="0" destOrd="0" presId="urn:microsoft.com/office/officeart/2005/8/layout/hierarchy3"/>
    <dgm:cxn modelId="{B7D03833-541A-4EC9-A682-7FAA3FDC2F18}" type="presParOf" srcId="{9580D13B-CB49-4290-B506-D9B7706A7113}" destId="{AF6E6A93-4C2E-4E48-A611-225E6475DF92}" srcOrd="1" destOrd="0" presId="urn:microsoft.com/office/officeart/2005/8/layout/hierarchy3"/>
    <dgm:cxn modelId="{59F5F393-1B40-4D1D-ACEE-683165A0506E}" type="presParOf" srcId="{1097001F-1959-4571-AE59-8228750B5E24}" destId="{95EF4D59-A9BE-44F9-A0A0-0F4DAEF3CF78}" srcOrd="1" destOrd="0" presId="urn:microsoft.com/office/officeart/2005/8/layout/hierarchy3"/>
    <dgm:cxn modelId="{40506653-FC28-4F17-BCD8-DC795123081D}" type="presParOf" srcId="{95EF4D59-A9BE-44F9-A0A0-0F4DAEF3CF78}" destId="{82628095-C372-49D8-AF8C-A8F04D7B5BAC}" srcOrd="0" destOrd="0" presId="urn:microsoft.com/office/officeart/2005/8/layout/hierarchy3"/>
    <dgm:cxn modelId="{825F9FE3-150D-42A3-8EEC-4E7D808FDC68}" type="presParOf" srcId="{95EF4D59-A9BE-44F9-A0A0-0F4DAEF3CF78}" destId="{FA8A0B4C-8780-4F28-9FBB-C94C7BAFA97D}" srcOrd="1" destOrd="0" presId="urn:microsoft.com/office/officeart/2005/8/layout/hierarchy3"/>
    <dgm:cxn modelId="{7CF66653-EA9F-40E5-A6A9-4A6926A4D7D4}" type="presParOf" srcId="{95EF4D59-A9BE-44F9-A0A0-0F4DAEF3CF78}" destId="{4A13209E-2B9D-4AC0-92BC-4C9F8164FF16}" srcOrd="2" destOrd="0" presId="urn:microsoft.com/office/officeart/2005/8/layout/hierarchy3"/>
    <dgm:cxn modelId="{533EEBF2-B44C-4EE7-8AD8-5513846AF8E7}" type="presParOf" srcId="{95EF4D59-A9BE-44F9-A0A0-0F4DAEF3CF78}" destId="{7C453ADF-68EF-480B-82F7-B9412ACB5801}" srcOrd="3" destOrd="0" presId="urn:microsoft.com/office/officeart/2005/8/layout/hierarchy3"/>
    <dgm:cxn modelId="{F7FD6D4A-60FA-41DB-A7E9-A373EB65B8A0}" type="presParOf" srcId="{95EF4D59-A9BE-44F9-A0A0-0F4DAEF3CF78}" destId="{B9D14F93-50DF-415C-811C-93D22C6746EE}" srcOrd="4" destOrd="0" presId="urn:microsoft.com/office/officeart/2005/8/layout/hierarchy3"/>
    <dgm:cxn modelId="{50BD6E3A-8CEF-4F5D-B103-45D57A625CA4}" type="presParOf" srcId="{95EF4D59-A9BE-44F9-A0A0-0F4DAEF3CF78}" destId="{BA79AE60-28B2-48CF-AFB6-FDD0ED8914A1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C2BD28-2AE1-4D95-BDF6-253A6EE9C1D1}">
      <dsp:nvSpPr>
        <dsp:cNvPr id="0" name=""/>
        <dsp:cNvSpPr/>
      </dsp:nvSpPr>
      <dsp:spPr>
        <a:xfrm>
          <a:off x="-4617526" y="-713145"/>
          <a:ext cx="5541091" cy="5541091"/>
        </a:xfrm>
        <a:prstGeom prst="blockArc">
          <a:avLst>
            <a:gd name="adj1" fmla="val 18900000"/>
            <a:gd name="adj2" fmla="val 2700000"/>
            <a:gd name="adj3" fmla="val 390"/>
          </a:avLst>
        </a:pr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0F0204-1CFC-432A-996B-D03A4C536167}">
      <dsp:nvSpPr>
        <dsp:cNvPr id="0" name=""/>
        <dsp:cNvSpPr/>
      </dsp:nvSpPr>
      <dsp:spPr>
        <a:xfrm>
          <a:off x="756403" y="587840"/>
          <a:ext cx="7146691" cy="1175516"/>
        </a:xfrm>
        <a:prstGeom prst="rect">
          <a:avLst/>
        </a:prstGeom>
        <a:solidFill>
          <a:schemeClr val="accent2"/>
        </a:solidFill>
        <a:ln w="15240" cap="flat" cmpd="sng" algn="ctr">
          <a:solidFill>
            <a:schemeClr val="lt1">
              <a:tint val="25000"/>
              <a:alpha val="2500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933066" tIns="93980" rIns="93980" bIns="9398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Обновление содержания образования</a:t>
          </a:r>
          <a:endParaRPr lang="ru-RU" sz="3700" kern="1200" dirty="0"/>
        </a:p>
      </dsp:txBody>
      <dsp:txXfrm>
        <a:off x="756403" y="587840"/>
        <a:ext cx="7146691" cy="1175516"/>
      </dsp:txXfrm>
    </dsp:sp>
    <dsp:sp modelId="{0C665D79-3E03-4BCB-A3E8-A6874E5646AF}">
      <dsp:nvSpPr>
        <dsp:cNvPr id="0" name=""/>
        <dsp:cNvSpPr/>
      </dsp:nvSpPr>
      <dsp:spPr>
        <a:xfrm>
          <a:off x="21705" y="440900"/>
          <a:ext cx="1469395" cy="1469395"/>
        </a:xfrm>
        <a:prstGeom prst="ellipse">
          <a:avLst/>
        </a:prstGeom>
        <a:solidFill>
          <a:schemeClr val="accent3"/>
        </a:solidFill>
        <a:ln w="1079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</dsp:sp>
    <dsp:sp modelId="{84D17D14-9F91-4EF8-8199-6A7A58A3C4F0}">
      <dsp:nvSpPr>
        <dsp:cNvPr id="0" name=""/>
        <dsp:cNvSpPr/>
      </dsp:nvSpPr>
      <dsp:spPr>
        <a:xfrm>
          <a:off x="756403" y="2351443"/>
          <a:ext cx="7146691" cy="1175516"/>
        </a:xfrm>
        <a:prstGeom prst="rect">
          <a:avLst/>
        </a:prstGeom>
        <a:solidFill>
          <a:schemeClr val="accent2"/>
        </a:solidFill>
        <a:ln w="15240" cap="flat" cmpd="sng" algn="ctr">
          <a:solidFill>
            <a:schemeClr val="lt1">
              <a:tint val="25000"/>
              <a:alpha val="2500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933066" tIns="93980" rIns="93980" bIns="9398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Профессиональное развитие учителя</a:t>
          </a:r>
          <a:endParaRPr lang="ru-RU" sz="3700" kern="1200" dirty="0"/>
        </a:p>
      </dsp:txBody>
      <dsp:txXfrm>
        <a:off x="756403" y="2351443"/>
        <a:ext cx="7146691" cy="1175516"/>
      </dsp:txXfrm>
    </dsp:sp>
    <dsp:sp modelId="{2441EB8E-0C15-4B11-B477-63D5424E0355}">
      <dsp:nvSpPr>
        <dsp:cNvPr id="0" name=""/>
        <dsp:cNvSpPr/>
      </dsp:nvSpPr>
      <dsp:spPr>
        <a:xfrm>
          <a:off x="21705" y="2204504"/>
          <a:ext cx="1469395" cy="1469395"/>
        </a:xfrm>
        <a:prstGeom prst="ellipse">
          <a:avLst/>
        </a:prstGeom>
        <a:solidFill>
          <a:schemeClr val="accent3"/>
        </a:solidFill>
        <a:ln w="15240" cap="flat" cmpd="sng" algn="ctr">
          <a:solidFill>
            <a:schemeClr val="lt1">
              <a:tint val="25000"/>
              <a:alpha val="2500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5DDC67-BBFD-41E6-8DC4-F50DAB9AD772}">
      <dsp:nvSpPr>
        <dsp:cNvPr id="0" name=""/>
        <dsp:cNvSpPr/>
      </dsp:nvSpPr>
      <dsp:spPr>
        <a:xfrm rot="16200000">
          <a:off x="952500" y="-952500"/>
          <a:ext cx="2057400" cy="39624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Уклад школы</a:t>
          </a:r>
          <a:endParaRPr lang="ru-RU" sz="2700" kern="1200" dirty="0"/>
        </a:p>
      </dsp:txBody>
      <dsp:txXfrm rot="5400000">
        <a:off x="-1" y="1"/>
        <a:ext cx="3962400" cy="1543050"/>
      </dsp:txXfrm>
    </dsp:sp>
    <dsp:sp modelId="{DDB4D2F1-ECAC-40FF-BC23-3391184D7DB5}">
      <dsp:nvSpPr>
        <dsp:cNvPr id="0" name=""/>
        <dsp:cNvSpPr/>
      </dsp:nvSpPr>
      <dsp:spPr>
        <a:xfrm>
          <a:off x="3962400" y="0"/>
          <a:ext cx="3962400" cy="20574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Культура управления</a:t>
          </a:r>
          <a:endParaRPr lang="ru-RU" sz="2700" kern="1200" dirty="0"/>
        </a:p>
      </dsp:txBody>
      <dsp:txXfrm>
        <a:off x="3962400" y="0"/>
        <a:ext cx="3962400" cy="1543050"/>
      </dsp:txXfrm>
    </dsp:sp>
    <dsp:sp modelId="{30D8018A-E3D2-42C3-877D-14A7E64D3451}">
      <dsp:nvSpPr>
        <dsp:cNvPr id="0" name=""/>
        <dsp:cNvSpPr/>
      </dsp:nvSpPr>
      <dsp:spPr>
        <a:xfrm rot="10800000">
          <a:off x="0" y="2057400"/>
          <a:ext cx="3962400" cy="20574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Открытость, взаимодействие </a:t>
          </a:r>
          <a:endParaRPr lang="ru-RU" sz="2700" kern="1200" dirty="0"/>
        </a:p>
      </dsp:txBody>
      <dsp:txXfrm rot="10800000">
        <a:off x="0" y="2571750"/>
        <a:ext cx="3962400" cy="1543050"/>
      </dsp:txXfrm>
    </dsp:sp>
    <dsp:sp modelId="{6AC969C1-F5F7-4641-A8F6-1BE5CFEC52E7}">
      <dsp:nvSpPr>
        <dsp:cNvPr id="0" name=""/>
        <dsp:cNvSpPr/>
      </dsp:nvSpPr>
      <dsp:spPr>
        <a:xfrm rot="5400000">
          <a:off x="4914900" y="1104900"/>
          <a:ext cx="2057400" cy="39624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Идеология </a:t>
          </a:r>
          <a:r>
            <a:rPr lang="ru-RU" sz="2700" kern="1200" dirty="0" err="1" smtClean="0"/>
            <a:t>инновационности</a:t>
          </a:r>
          <a:endParaRPr lang="ru-RU" sz="2700" kern="1200" dirty="0"/>
        </a:p>
      </dsp:txBody>
      <dsp:txXfrm rot="-5400000">
        <a:off x="3962399" y="2571750"/>
        <a:ext cx="3962400" cy="1543050"/>
      </dsp:txXfrm>
    </dsp:sp>
    <dsp:sp modelId="{03AAD402-E3D4-4A7D-A3AE-2806F837D57A}">
      <dsp:nvSpPr>
        <dsp:cNvPr id="0" name=""/>
        <dsp:cNvSpPr/>
      </dsp:nvSpPr>
      <dsp:spPr>
        <a:xfrm>
          <a:off x="2773679" y="1543049"/>
          <a:ext cx="2377440" cy="10287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Качество образования</a:t>
          </a:r>
          <a:endParaRPr lang="ru-RU" sz="2700" kern="1200" dirty="0"/>
        </a:p>
      </dsp:txBody>
      <dsp:txXfrm>
        <a:off x="2823896" y="1593266"/>
        <a:ext cx="2277006" cy="9282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EA7BB3-DBE8-40DF-92B8-E9CFCAEF3AA6}">
      <dsp:nvSpPr>
        <dsp:cNvPr id="0" name=""/>
        <dsp:cNvSpPr/>
      </dsp:nvSpPr>
      <dsp:spPr>
        <a:xfrm>
          <a:off x="3014989" y="2340260"/>
          <a:ext cx="583380" cy="16674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1690" y="0"/>
              </a:lnTo>
              <a:lnTo>
                <a:pt x="291690" y="1667435"/>
              </a:lnTo>
              <a:lnTo>
                <a:pt x="583380" y="1667435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3262515" y="3129814"/>
        <a:ext cx="88327" cy="88327"/>
      </dsp:txXfrm>
    </dsp:sp>
    <dsp:sp modelId="{A52F1BBB-CE62-4A89-AAB9-9751438EF982}">
      <dsp:nvSpPr>
        <dsp:cNvPr id="0" name=""/>
        <dsp:cNvSpPr/>
      </dsp:nvSpPr>
      <dsp:spPr>
        <a:xfrm>
          <a:off x="3014989" y="2340260"/>
          <a:ext cx="583380" cy="555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1690" y="0"/>
              </a:lnTo>
              <a:lnTo>
                <a:pt x="291690" y="555811"/>
              </a:lnTo>
              <a:lnTo>
                <a:pt x="583380" y="555811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86535" y="2598021"/>
        <a:ext cx="40288" cy="40288"/>
      </dsp:txXfrm>
    </dsp:sp>
    <dsp:sp modelId="{0CA2276C-37ED-4FEB-A705-373B222B63B3}">
      <dsp:nvSpPr>
        <dsp:cNvPr id="0" name=""/>
        <dsp:cNvSpPr/>
      </dsp:nvSpPr>
      <dsp:spPr>
        <a:xfrm>
          <a:off x="3014989" y="1784448"/>
          <a:ext cx="583380" cy="555811"/>
        </a:xfrm>
        <a:custGeom>
          <a:avLst/>
          <a:gdLst/>
          <a:ahLst/>
          <a:cxnLst/>
          <a:rect l="0" t="0" r="0" b="0"/>
          <a:pathLst>
            <a:path>
              <a:moveTo>
                <a:pt x="0" y="555811"/>
              </a:moveTo>
              <a:lnTo>
                <a:pt x="291690" y="555811"/>
              </a:lnTo>
              <a:lnTo>
                <a:pt x="291690" y="0"/>
              </a:lnTo>
              <a:lnTo>
                <a:pt x="583380" y="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86535" y="2042209"/>
        <a:ext cx="40288" cy="40288"/>
      </dsp:txXfrm>
    </dsp:sp>
    <dsp:sp modelId="{E870A441-6F5B-4A30-A58A-682D94A0E2B3}">
      <dsp:nvSpPr>
        <dsp:cNvPr id="0" name=""/>
        <dsp:cNvSpPr/>
      </dsp:nvSpPr>
      <dsp:spPr>
        <a:xfrm>
          <a:off x="3014989" y="672824"/>
          <a:ext cx="583380" cy="1667435"/>
        </a:xfrm>
        <a:custGeom>
          <a:avLst/>
          <a:gdLst/>
          <a:ahLst/>
          <a:cxnLst/>
          <a:rect l="0" t="0" r="0" b="0"/>
          <a:pathLst>
            <a:path>
              <a:moveTo>
                <a:pt x="0" y="1667435"/>
              </a:moveTo>
              <a:lnTo>
                <a:pt x="291690" y="1667435"/>
              </a:lnTo>
              <a:lnTo>
                <a:pt x="291690" y="0"/>
              </a:lnTo>
              <a:lnTo>
                <a:pt x="583380" y="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3262515" y="1462378"/>
        <a:ext cx="88327" cy="88327"/>
      </dsp:txXfrm>
    </dsp:sp>
    <dsp:sp modelId="{7B93CAA0-EEAC-4569-BD1D-94F03200F1D4}">
      <dsp:nvSpPr>
        <dsp:cNvPr id="0" name=""/>
        <dsp:cNvSpPr/>
      </dsp:nvSpPr>
      <dsp:spPr>
        <a:xfrm rot="16200000">
          <a:off x="230079" y="1895610"/>
          <a:ext cx="4680520" cy="889298"/>
        </a:xfrm>
        <a:prstGeom prst="rect">
          <a:avLst/>
        </a:prstGeom>
        <a:solidFill>
          <a:schemeClr val="accent3"/>
        </a:solidFill>
        <a:ln w="15240" cap="flat" cmpd="sng" algn="ctr">
          <a:solidFill>
            <a:schemeClr val="lt1">
              <a:tint val="25000"/>
              <a:alpha val="2500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Обновление содержания образования</a:t>
          </a:r>
          <a:endParaRPr lang="ru-RU" sz="3200" kern="1200" dirty="0"/>
        </a:p>
      </dsp:txBody>
      <dsp:txXfrm>
        <a:off x="230079" y="1895610"/>
        <a:ext cx="4680520" cy="889298"/>
      </dsp:txXfrm>
    </dsp:sp>
    <dsp:sp modelId="{31AA1F1C-8491-46BF-A222-10EDF8EBA0E1}">
      <dsp:nvSpPr>
        <dsp:cNvPr id="0" name=""/>
        <dsp:cNvSpPr/>
      </dsp:nvSpPr>
      <dsp:spPr>
        <a:xfrm>
          <a:off x="3598369" y="228175"/>
          <a:ext cx="2916900" cy="889298"/>
        </a:xfrm>
        <a:prstGeom prst="rect">
          <a:avLst/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ФГОС НОО, ООО</a:t>
          </a:r>
          <a:endParaRPr lang="ru-RU" sz="3200" kern="1200" dirty="0"/>
        </a:p>
      </dsp:txBody>
      <dsp:txXfrm>
        <a:off x="3598369" y="228175"/>
        <a:ext cx="2916900" cy="889298"/>
      </dsp:txXfrm>
    </dsp:sp>
    <dsp:sp modelId="{1B45ABAC-053E-424E-A0BC-D73081378A57}">
      <dsp:nvSpPr>
        <dsp:cNvPr id="0" name=""/>
        <dsp:cNvSpPr/>
      </dsp:nvSpPr>
      <dsp:spPr>
        <a:xfrm>
          <a:off x="3598369" y="1339798"/>
          <a:ext cx="2916900" cy="889298"/>
        </a:xfrm>
        <a:prstGeom prst="rect">
          <a:avLst/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Предметные концепции</a:t>
          </a:r>
          <a:endParaRPr lang="ru-RU" sz="3200" kern="1200" dirty="0"/>
        </a:p>
      </dsp:txBody>
      <dsp:txXfrm>
        <a:off x="3598369" y="1339798"/>
        <a:ext cx="2916900" cy="889298"/>
      </dsp:txXfrm>
    </dsp:sp>
    <dsp:sp modelId="{AC4EB189-68BA-4214-81ED-ABA0BED5D116}">
      <dsp:nvSpPr>
        <dsp:cNvPr id="0" name=""/>
        <dsp:cNvSpPr/>
      </dsp:nvSpPr>
      <dsp:spPr>
        <a:xfrm>
          <a:off x="3598369" y="2451422"/>
          <a:ext cx="2916900" cy="889298"/>
        </a:xfrm>
        <a:prstGeom prst="rect">
          <a:avLst/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Функциональная грамотность</a:t>
          </a:r>
          <a:endParaRPr lang="ru-RU" sz="3200" kern="1200" dirty="0"/>
        </a:p>
      </dsp:txBody>
      <dsp:txXfrm>
        <a:off x="3598369" y="2451422"/>
        <a:ext cx="2916900" cy="889298"/>
      </dsp:txXfrm>
    </dsp:sp>
    <dsp:sp modelId="{720FFE67-8DC4-4F0D-975D-5532F18CDF53}">
      <dsp:nvSpPr>
        <dsp:cNvPr id="0" name=""/>
        <dsp:cNvSpPr/>
      </dsp:nvSpPr>
      <dsp:spPr>
        <a:xfrm>
          <a:off x="3598369" y="3563045"/>
          <a:ext cx="2916900" cy="889298"/>
        </a:xfrm>
        <a:prstGeom prst="rect">
          <a:avLst/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Воспитательный аспект</a:t>
          </a:r>
          <a:endParaRPr lang="ru-RU" sz="3200" kern="1200" dirty="0"/>
        </a:p>
      </dsp:txBody>
      <dsp:txXfrm>
        <a:off x="3598369" y="3563045"/>
        <a:ext cx="2916900" cy="8892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BE825E-0C63-4D49-9E75-3D738902CF34}">
      <dsp:nvSpPr>
        <dsp:cNvPr id="0" name=""/>
        <dsp:cNvSpPr/>
      </dsp:nvSpPr>
      <dsp:spPr>
        <a:xfrm>
          <a:off x="1064297" y="1993"/>
          <a:ext cx="2894384" cy="1447192"/>
        </a:xfrm>
        <a:prstGeom prst="roundRect">
          <a:avLst>
            <a:gd name="adj" fmla="val 10000"/>
          </a:avLst>
        </a:prstGeom>
        <a:solidFill>
          <a:schemeClr val="accent3"/>
        </a:solidFill>
        <a:ln w="1079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ОУ</a:t>
          </a:r>
          <a:endParaRPr lang="ru-RU" sz="6500" kern="1200" dirty="0"/>
        </a:p>
      </dsp:txBody>
      <dsp:txXfrm>
        <a:off x="1106684" y="44380"/>
        <a:ext cx="2809610" cy="1362418"/>
      </dsp:txXfrm>
    </dsp:sp>
    <dsp:sp modelId="{4E6FDA23-7611-4699-9984-66AA7553A8C1}">
      <dsp:nvSpPr>
        <dsp:cNvPr id="0" name=""/>
        <dsp:cNvSpPr/>
      </dsp:nvSpPr>
      <dsp:spPr>
        <a:xfrm>
          <a:off x="1353736" y="1449185"/>
          <a:ext cx="289438" cy="1085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5394"/>
              </a:lnTo>
              <a:lnTo>
                <a:pt x="289438" y="1085394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A6A95C-F10C-4FA0-B2F5-33965BE39D97}">
      <dsp:nvSpPr>
        <dsp:cNvPr id="0" name=""/>
        <dsp:cNvSpPr/>
      </dsp:nvSpPr>
      <dsp:spPr>
        <a:xfrm>
          <a:off x="1643174" y="1810983"/>
          <a:ext cx="2315507" cy="144719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РГ, ДК, ПК</a:t>
          </a:r>
          <a:endParaRPr lang="ru-RU" sz="4700" kern="1200" dirty="0"/>
        </a:p>
      </dsp:txBody>
      <dsp:txXfrm>
        <a:off x="1685561" y="1853370"/>
        <a:ext cx="2230733" cy="1362418"/>
      </dsp:txXfrm>
    </dsp:sp>
    <dsp:sp modelId="{7A352248-6D63-4D75-8BC9-B41CE25C9068}">
      <dsp:nvSpPr>
        <dsp:cNvPr id="0" name=""/>
        <dsp:cNvSpPr/>
      </dsp:nvSpPr>
      <dsp:spPr>
        <a:xfrm>
          <a:off x="1353736" y="1449185"/>
          <a:ext cx="289438" cy="2894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4384"/>
              </a:lnTo>
              <a:lnTo>
                <a:pt x="289438" y="2894384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6C7F78-C287-43AF-82FA-06B680A8B6D2}">
      <dsp:nvSpPr>
        <dsp:cNvPr id="0" name=""/>
        <dsp:cNvSpPr/>
      </dsp:nvSpPr>
      <dsp:spPr>
        <a:xfrm>
          <a:off x="1643174" y="3619974"/>
          <a:ext cx="2315507" cy="144719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ШМО</a:t>
          </a:r>
          <a:endParaRPr lang="ru-RU" sz="4700" kern="1200" dirty="0"/>
        </a:p>
      </dsp:txBody>
      <dsp:txXfrm>
        <a:off x="1685561" y="3662361"/>
        <a:ext cx="2230733" cy="1362418"/>
      </dsp:txXfrm>
    </dsp:sp>
    <dsp:sp modelId="{955CB712-A157-4F68-A2C0-60CD6B5CA930}">
      <dsp:nvSpPr>
        <dsp:cNvPr id="0" name=""/>
        <dsp:cNvSpPr/>
      </dsp:nvSpPr>
      <dsp:spPr>
        <a:xfrm>
          <a:off x="4682278" y="1993"/>
          <a:ext cx="2894384" cy="1447192"/>
        </a:xfrm>
        <a:prstGeom prst="roundRect">
          <a:avLst>
            <a:gd name="adj" fmla="val 10000"/>
          </a:avLst>
        </a:prstGeom>
        <a:solidFill>
          <a:schemeClr val="accent3"/>
        </a:solidFill>
        <a:ln w="1079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ММС</a:t>
          </a:r>
          <a:endParaRPr lang="ru-RU" sz="6500" kern="1200" dirty="0"/>
        </a:p>
      </dsp:txBody>
      <dsp:txXfrm>
        <a:off x="4724665" y="44380"/>
        <a:ext cx="2809610" cy="1362418"/>
      </dsp:txXfrm>
    </dsp:sp>
    <dsp:sp modelId="{99D12AAD-8986-4D5F-AD54-2352FE036CB7}">
      <dsp:nvSpPr>
        <dsp:cNvPr id="0" name=""/>
        <dsp:cNvSpPr/>
      </dsp:nvSpPr>
      <dsp:spPr>
        <a:xfrm>
          <a:off x="4971716" y="1449185"/>
          <a:ext cx="289438" cy="1085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5394"/>
              </a:lnTo>
              <a:lnTo>
                <a:pt x="289438" y="1085394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63DF2D-8130-4033-B375-C22B7CAD33EB}">
      <dsp:nvSpPr>
        <dsp:cNvPr id="0" name=""/>
        <dsp:cNvSpPr/>
      </dsp:nvSpPr>
      <dsp:spPr>
        <a:xfrm>
          <a:off x="5261154" y="1810983"/>
          <a:ext cx="2315507" cy="144719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КС, План</a:t>
          </a:r>
          <a:endParaRPr lang="ru-RU" sz="4700" kern="1200" dirty="0"/>
        </a:p>
      </dsp:txBody>
      <dsp:txXfrm>
        <a:off x="5303541" y="1853370"/>
        <a:ext cx="2230733" cy="1362418"/>
      </dsp:txXfrm>
    </dsp:sp>
    <dsp:sp modelId="{30D05768-8CA1-4C4C-BBAD-FDA2D949107B}">
      <dsp:nvSpPr>
        <dsp:cNvPr id="0" name=""/>
        <dsp:cNvSpPr/>
      </dsp:nvSpPr>
      <dsp:spPr>
        <a:xfrm>
          <a:off x="4971716" y="1449185"/>
          <a:ext cx="289438" cy="2894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4384"/>
              </a:lnTo>
              <a:lnTo>
                <a:pt x="289438" y="2894384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AAFE73-3DD3-4C01-A490-42B8E32A3955}">
      <dsp:nvSpPr>
        <dsp:cNvPr id="0" name=""/>
        <dsp:cNvSpPr/>
      </dsp:nvSpPr>
      <dsp:spPr>
        <a:xfrm>
          <a:off x="5261154" y="3619974"/>
          <a:ext cx="2315507" cy="144719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ГМО ММК</a:t>
          </a:r>
          <a:endParaRPr lang="ru-RU" sz="4700" kern="1200" dirty="0"/>
        </a:p>
      </dsp:txBody>
      <dsp:txXfrm>
        <a:off x="5303541" y="3662361"/>
        <a:ext cx="2230733" cy="13624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449814-4357-4A8C-97C0-C8BF4B42BD01}">
      <dsp:nvSpPr>
        <dsp:cNvPr id="0" name=""/>
        <dsp:cNvSpPr/>
      </dsp:nvSpPr>
      <dsp:spPr>
        <a:xfrm>
          <a:off x="1811880" y="3592"/>
          <a:ext cx="2070719" cy="1035359"/>
        </a:xfrm>
        <a:prstGeom prst="roundRect">
          <a:avLst>
            <a:gd name="adj" fmla="val 10000"/>
          </a:avLst>
        </a:prstGeom>
        <a:solidFill>
          <a:schemeClr val="accent3"/>
        </a:solidFill>
        <a:ln w="1079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18110" tIns="78740" rIns="118110" bIns="7874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200" kern="1200" dirty="0" smtClean="0"/>
            <a:t>ОУ</a:t>
          </a:r>
          <a:endParaRPr lang="ru-RU" sz="6200" kern="1200" dirty="0"/>
        </a:p>
      </dsp:txBody>
      <dsp:txXfrm>
        <a:off x="1842205" y="33917"/>
        <a:ext cx="2010069" cy="974709"/>
      </dsp:txXfrm>
    </dsp:sp>
    <dsp:sp modelId="{24516421-1915-4C08-82E8-3BCE14F922E0}">
      <dsp:nvSpPr>
        <dsp:cNvPr id="0" name=""/>
        <dsp:cNvSpPr/>
      </dsp:nvSpPr>
      <dsp:spPr>
        <a:xfrm>
          <a:off x="2018952" y="1038952"/>
          <a:ext cx="207071" cy="776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6519"/>
              </a:lnTo>
              <a:lnTo>
                <a:pt x="207071" y="776519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34153-CDDA-4A9C-B204-EF02940DE6D6}">
      <dsp:nvSpPr>
        <dsp:cNvPr id="0" name=""/>
        <dsp:cNvSpPr/>
      </dsp:nvSpPr>
      <dsp:spPr>
        <a:xfrm>
          <a:off x="2226024" y="1297792"/>
          <a:ext cx="1656576" cy="103535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ЛНБ, мониторинг</a:t>
          </a:r>
          <a:endParaRPr lang="ru-RU" sz="1900" kern="1200" dirty="0"/>
        </a:p>
      </dsp:txBody>
      <dsp:txXfrm>
        <a:off x="2256349" y="1328117"/>
        <a:ext cx="1595926" cy="974709"/>
      </dsp:txXfrm>
    </dsp:sp>
    <dsp:sp modelId="{23AD6B29-E314-49DF-B849-040AAFC4E335}">
      <dsp:nvSpPr>
        <dsp:cNvPr id="0" name=""/>
        <dsp:cNvSpPr/>
      </dsp:nvSpPr>
      <dsp:spPr>
        <a:xfrm>
          <a:off x="2018952" y="1038952"/>
          <a:ext cx="207071" cy="2070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0720"/>
              </a:lnTo>
              <a:lnTo>
                <a:pt x="207071" y="207072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D6FDC9-5E0E-47E1-BE05-BCE32206B384}">
      <dsp:nvSpPr>
        <dsp:cNvPr id="0" name=""/>
        <dsp:cNvSpPr/>
      </dsp:nvSpPr>
      <dsp:spPr>
        <a:xfrm>
          <a:off x="2226024" y="2591992"/>
          <a:ext cx="1656576" cy="103535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ШМО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2256349" y="2622317"/>
        <a:ext cx="1595926" cy="974709"/>
      </dsp:txXfrm>
    </dsp:sp>
    <dsp:sp modelId="{4771A841-15E3-4465-AE5A-395A1EE3C66B}">
      <dsp:nvSpPr>
        <dsp:cNvPr id="0" name=""/>
        <dsp:cNvSpPr/>
      </dsp:nvSpPr>
      <dsp:spPr>
        <a:xfrm>
          <a:off x="2018952" y="1038952"/>
          <a:ext cx="207071" cy="3364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4920"/>
              </a:lnTo>
              <a:lnTo>
                <a:pt x="207071" y="336492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A1F8F-1F75-4596-8146-D50371AD82C2}">
      <dsp:nvSpPr>
        <dsp:cNvPr id="0" name=""/>
        <dsp:cNvSpPr/>
      </dsp:nvSpPr>
      <dsp:spPr>
        <a:xfrm>
          <a:off x="2226024" y="3886192"/>
          <a:ext cx="1656576" cy="103535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Воспитательная функция предмета</a:t>
          </a:r>
          <a:endParaRPr lang="ru-RU" sz="1900" kern="1200" dirty="0"/>
        </a:p>
      </dsp:txBody>
      <dsp:txXfrm>
        <a:off x="2256349" y="3916517"/>
        <a:ext cx="1595926" cy="974709"/>
      </dsp:txXfrm>
    </dsp:sp>
    <dsp:sp modelId="{C006E13C-156C-4D5D-AD64-E8C207A3CEF0}">
      <dsp:nvSpPr>
        <dsp:cNvPr id="0" name=""/>
        <dsp:cNvSpPr/>
      </dsp:nvSpPr>
      <dsp:spPr>
        <a:xfrm>
          <a:off x="4400280" y="3592"/>
          <a:ext cx="2070719" cy="1035359"/>
        </a:xfrm>
        <a:prstGeom prst="roundRect">
          <a:avLst>
            <a:gd name="adj" fmla="val 10000"/>
          </a:avLst>
        </a:prstGeom>
        <a:solidFill>
          <a:schemeClr val="accent3"/>
        </a:solidFill>
        <a:ln w="1079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18110" tIns="78740" rIns="118110" bIns="7874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200" kern="1200" dirty="0" smtClean="0"/>
            <a:t>ММС</a:t>
          </a:r>
          <a:endParaRPr lang="ru-RU" sz="6200" kern="1200" dirty="0"/>
        </a:p>
      </dsp:txBody>
      <dsp:txXfrm>
        <a:off x="4430605" y="33917"/>
        <a:ext cx="2010069" cy="974709"/>
      </dsp:txXfrm>
    </dsp:sp>
    <dsp:sp modelId="{AC63B4EC-E4AF-46DC-B631-44FE40683D7D}">
      <dsp:nvSpPr>
        <dsp:cNvPr id="0" name=""/>
        <dsp:cNvSpPr/>
      </dsp:nvSpPr>
      <dsp:spPr>
        <a:xfrm>
          <a:off x="4607352" y="1038952"/>
          <a:ext cx="207072" cy="776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6519"/>
              </a:lnTo>
              <a:lnTo>
                <a:pt x="207072" y="776519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B2C571-FF40-4326-8C6A-CFBBF1570418}">
      <dsp:nvSpPr>
        <dsp:cNvPr id="0" name=""/>
        <dsp:cNvSpPr/>
      </dsp:nvSpPr>
      <dsp:spPr>
        <a:xfrm>
          <a:off x="4814424" y="1297792"/>
          <a:ext cx="1656576" cy="103535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План ДК </a:t>
          </a:r>
          <a:r>
            <a:rPr lang="en-US" sz="1900" kern="1200" dirty="0" smtClean="0"/>
            <a:t>VI</a:t>
          </a:r>
          <a:r>
            <a:rPr lang="ru-RU" sz="1900" kern="1200" dirty="0" smtClean="0"/>
            <a:t>Форум</a:t>
          </a:r>
          <a:r>
            <a:rPr lang="en-US" sz="1900" kern="1200" dirty="0" smtClean="0"/>
            <a:t> </a:t>
          </a:r>
          <a:r>
            <a:rPr lang="ru-RU" sz="1900" kern="1200" dirty="0" smtClean="0"/>
            <a:t>ОТ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Конкурс РЯ</a:t>
          </a:r>
          <a:endParaRPr lang="ru-RU" sz="1900" kern="1200" dirty="0"/>
        </a:p>
      </dsp:txBody>
      <dsp:txXfrm>
        <a:off x="4844749" y="1328117"/>
        <a:ext cx="1595926" cy="974709"/>
      </dsp:txXfrm>
    </dsp:sp>
    <dsp:sp modelId="{1B70C0D5-E3DC-4CFE-83C1-7BBF44D97795}">
      <dsp:nvSpPr>
        <dsp:cNvPr id="0" name=""/>
        <dsp:cNvSpPr/>
      </dsp:nvSpPr>
      <dsp:spPr>
        <a:xfrm>
          <a:off x="4607352" y="1038952"/>
          <a:ext cx="134944" cy="2088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8880"/>
              </a:lnTo>
              <a:lnTo>
                <a:pt x="134944" y="208888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DBE20C-1750-4053-8861-98570764E221}">
      <dsp:nvSpPr>
        <dsp:cNvPr id="0" name=""/>
        <dsp:cNvSpPr/>
      </dsp:nvSpPr>
      <dsp:spPr>
        <a:xfrm>
          <a:off x="4742296" y="2610152"/>
          <a:ext cx="1656576" cy="103535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ГМО </a:t>
          </a:r>
          <a:r>
            <a:rPr lang="ru-RU" sz="1900" kern="1200" dirty="0" err="1" smtClean="0"/>
            <a:t>ПрофСреда</a:t>
          </a:r>
          <a:r>
            <a:rPr lang="ru-RU" sz="1900" kern="1200" dirty="0" smtClean="0"/>
            <a:t> СМО</a:t>
          </a:r>
          <a:endParaRPr lang="ru-RU" sz="1900" kern="1200" dirty="0"/>
        </a:p>
      </dsp:txBody>
      <dsp:txXfrm>
        <a:off x="4772621" y="2640477"/>
        <a:ext cx="1595926" cy="974709"/>
      </dsp:txXfrm>
    </dsp:sp>
    <dsp:sp modelId="{4DF04AAB-2F03-41D0-885A-F2F007E19A18}">
      <dsp:nvSpPr>
        <dsp:cNvPr id="0" name=""/>
        <dsp:cNvSpPr/>
      </dsp:nvSpPr>
      <dsp:spPr>
        <a:xfrm>
          <a:off x="4607352" y="1038952"/>
          <a:ext cx="207072" cy="3364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4920"/>
              </a:lnTo>
              <a:lnTo>
                <a:pt x="207072" y="336492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DA2640-3D61-46BA-8234-44CA08A7999C}">
      <dsp:nvSpPr>
        <dsp:cNvPr id="0" name=""/>
        <dsp:cNvSpPr/>
      </dsp:nvSpPr>
      <dsp:spPr>
        <a:xfrm>
          <a:off x="4814424" y="3886192"/>
          <a:ext cx="1656576" cy="103535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МК Эффективный урок</a:t>
          </a:r>
          <a:endParaRPr lang="ru-RU" sz="1900" kern="1200" dirty="0"/>
        </a:p>
      </dsp:txBody>
      <dsp:txXfrm>
        <a:off x="4844749" y="3916517"/>
        <a:ext cx="1595926" cy="9747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13A157-941F-4438-9523-8993960114A8}">
      <dsp:nvSpPr>
        <dsp:cNvPr id="0" name=""/>
        <dsp:cNvSpPr/>
      </dsp:nvSpPr>
      <dsp:spPr>
        <a:xfrm>
          <a:off x="1319993" y="2195"/>
          <a:ext cx="2348805" cy="1174402"/>
        </a:xfrm>
        <a:prstGeom prst="roundRect">
          <a:avLst>
            <a:gd name="adj" fmla="val 10000"/>
          </a:avLst>
        </a:prstGeom>
        <a:solidFill>
          <a:schemeClr val="accent3"/>
        </a:solidFill>
        <a:ln w="1079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ОУ</a:t>
          </a:r>
          <a:endParaRPr lang="ru-RU" sz="6500" kern="1200" dirty="0"/>
        </a:p>
      </dsp:txBody>
      <dsp:txXfrm>
        <a:off x="1354390" y="36592"/>
        <a:ext cx="2280011" cy="1105608"/>
      </dsp:txXfrm>
    </dsp:sp>
    <dsp:sp modelId="{AF981620-43EE-4D44-BF2A-2C015C5662F0}">
      <dsp:nvSpPr>
        <dsp:cNvPr id="0" name=""/>
        <dsp:cNvSpPr/>
      </dsp:nvSpPr>
      <dsp:spPr>
        <a:xfrm>
          <a:off x="1554874" y="1176597"/>
          <a:ext cx="234880" cy="8808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0802"/>
              </a:lnTo>
              <a:lnTo>
                <a:pt x="234880" y="880802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BA5DD4-9ED0-4E23-A110-F449FAD002AD}">
      <dsp:nvSpPr>
        <dsp:cNvPr id="0" name=""/>
        <dsp:cNvSpPr/>
      </dsp:nvSpPr>
      <dsp:spPr>
        <a:xfrm>
          <a:off x="1789754" y="1470198"/>
          <a:ext cx="1879044" cy="11744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Программа </a:t>
          </a:r>
          <a:endParaRPr lang="ru-RU" sz="2100" kern="1200" dirty="0"/>
        </a:p>
      </dsp:txBody>
      <dsp:txXfrm>
        <a:off x="1824151" y="1504595"/>
        <a:ext cx="1810250" cy="1105608"/>
      </dsp:txXfrm>
    </dsp:sp>
    <dsp:sp modelId="{71BC6F3A-B687-40BE-825B-EC90D440C3E5}">
      <dsp:nvSpPr>
        <dsp:cNvPr id="0" name=""/>
        <dsp:cNvSpPr/>
      </dsp:nvSpPr>
      <dsp:spPr>
        <a:xfrm>
          <a:off x="1554874" y="1176597"/>
          <a:ext cx="234880" cy="2348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8805"/>
              </a:lnTo>
              <a:lnTo>
                <a:pt x="234880" y="2348805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B41227-20C8-46B6-A3C4-5ECDE565B232}">
      <dsp:nvSpPr>
        <dsp:cNvPr id="0" name=""/>
        <dsp:cNvSpPr/>
      </dsp:nvSpPr>
      <dsp:spPr>
        <a:xfrm>
          <a:off x="1789754" y="2938202"/>
          <a:ext cx="1879044" cy="11744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ПК, </a:t>
          </a:r>
          <a:r>
            <a:rPr lang="ru-RU" sz="2100" kern="1200" dirty="0" err="1" smtClean="0"/>
            <a:t>супервизия</a:t>
          </a:r>
          <a:endParaRPr lang="ru-RU" sz="2100" kern="1200" dirty="0"/>
        </a:p>
      </dsp:txBody>
      <dsp:txXfrm>
        <a:off x="1824151" y="2972599"/>
        <a:ext cx="1810250" cy="1105608"/>
      </dsp:txXfrm>
    </dsp:sp>
    <dsp:sp modelId="{40709588-A9BC-4B31-B79F-A3B002DE2DED}">
      <dsp:nvSpPr>
        <dsp:cNvPr id="0" name=""/>
        <dsp:cNvSpPr/>
      </dsp:nvSpPr>
      <dsp:spPr>
        <a:xfrm>
          <a:off x="4256000" y="2195"/>
          <a:ext cx="2348805" cy="1174402"/>
        </a:xfrm>
        <a:prstGeom prst="roundRect">
          <a:avLst>
            <a:gd name="adj" fmla="val 10000"/>
          </a:avLst>
        </a:prstGeom>
        <a:solidFill>
          <a:schemeClr val="accent3"/>
        </a:solidFill>
        <a:ln w="1079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ММС</a:t>
          </a:r>
          <a:endParaRPr lang="ru-RU" sz="6500" kern="1200" dirty="0"/>
        </a:p>
      </dsp:txBody>
      <dsp:txXfrm>
        <a:off x="4290397" y="36592"/>
        <a:ext cx="2280011" cy="1105608"/>
      </dsp:txXfrm>
    </dsp:sp>
    <dsp:sp modelId="{BF9E029D-84ED-4E3A-8E70-FF88031CACF1}">
      <dsp:nvSpPr>
        <dsp:cNvPr id="0" name=""/>
        <dsp:cNvSpPr/>
      </dsp:nvSpPr>
      <dsp:spPr>
        <a:xfrm>
          <a:off x="4490881" y="1176597"/>
          <a:ext cx="234880" cy="8808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0802"/>
              </a:lnTo>
              <a:lnTo>
                <a:pt x="234880" y="880802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3606CE-EDD4-4363-8D7E-17A26A8F18D7}">
      <dsp:nvSpPr>
        <dsp:cNvPr id="0" name=""/>
        <dsp:cNvSpPr/>
      </dsp:nvSpPr>
      <dsp:spPr>
        <a:xfrm>
          <a:off x="4725761" y="1470198"/>
          <a:ext cx="1879044" cy="11744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План Ресурсная карта</a:t>
          </a:r>
          <a:endParaRPr lang="ru-RU" sz="2100" kern="1200" dirty="0"/>
        </a:p>
      </dsp:txBody>
      <dsp:txXfrm>
        <a:off x="4760158" y="1504595"/>
        <a:ext cx="1810250" cy="1105608"/>
      </dsp:txXfrm>
    </dsp:sp>
    <dsp:sp modelId="{517CE84D-250B-461D-A8B1-1C2F69E6D0EB}">
      <dsp:nvSpPr>
        <dsp:cNvPr id="0" name=""/>
        <dsp:cNvSpPr/>
      </dsp:nvSpPr>
      <dsp:spPr>
        <a:xfrm>
          <a:off x="4490881" y="1176597"/>
          <a:ext cx="234880" cy="2348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8805"/>
              </a:lnTo>
              <a:lnTo>
                <a:pt x="234880" y="2348805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86F9DB-C852-404A-84EB-DE62904312C5}">
      <dsp:nvSpPr>
        <dsp:cNvPr id="0" name=""/>
        <dsp:cNvSpPr/>
      </dsp:nvSpPr>
      <dsp:spPr>
        <a:xfrm>
          <a:off x="4725761" y="2938202"/>
          <a:ext cx="1879044" cy="11744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ММК: ИФГ, </a:t>
          </a:r>
          <a:r>
            <a:rPr lang="en-US" sz="2100" kern="1200" dirty="0" smtClean="0"/>
            <a:t>XXI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МК/</a:t>
          </a:r>
          <a:r>
            <a:rPr lang="ru-RU" sz="2100" kern="1200" dirty="0" err="1" smtClean="0"/>
            <a:t>СТ:е</a:t>
          </a:r>
          <a:r>
            <a:rPr lang="ru-RU" sz="2100" kern="1200" dirty="0" smtClean="0"/>
            <a:t>/н, </a:t>
          </a:r>
          <a:r>
            <a:rPr lang="ru-RU" sz="2100" kern="1200" dirty="0" err="1" smtClean="0"/>
            <a:t>чг,мг</a:t>
          </a:r>
          <a:endParaRPr lang="ru-RU" sz="2100" kern="1200" dirty="0" smtClean="0"/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4760158" y="2972599"/>
        <a:ext cx="1810250" cy="11056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27953E-2543-49AD-8400-48364B499048}">
      <dsp:nvSpPr>
        <dsp:cNvPr id="0" name=""/>
        <dsp:cNvSpPr/>
      </dsp:nvSpPr>
      <dsp:spPr>
        <a:xfrm>
          <a:off x="1064297" y="1993"/>
          <a:ext cx="2894384" cy="1447192"/>
        </a:xfrm>
        <a:prstGeom prst="roundRect">
          <a:avLst>
            <a:gd name="adj" fmla="val 10000"/>
          </a:avLst>
        </a:prstGeom>
        <a:solidFill>
          <a:schemeClr val="accent3"/>
        </a:solidFill>
        <a:ln w="1079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ОУ</a:t>
          </a:r>
          <a:endParaRPr lang="ru-RU" sz="6500" kern="1200" dirty="0"/>
        </a:p>
      </dsp:txBody>
      <dsp:txXfrm>
        <a:off x="1106684" y="44380"/>
        <a:ext cx="2809610" cy="1362418"/>
      </dsp:txXfrm>
    </dsp:sp>
    <dsp:sp modelId="{884C75B4-0570-411A-8CED-3631F8C31632}">
      <dsp:nvSpPr>
        <dsp:cNvPr id="0" name=""/>
        <dsp:cNvSpPr/>
      </dsp:nvSpPr>
      <dsp:spPr>
        <a:xfrm>
          <a:off x="1353736" y="1449185"/>
          <a:ext cx="289438" cy="1085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5394"/>
              </a:lnTo>
              <a:lnTo>
                <a:pt x="289438" y="1085394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FFBEFF-21E6-4F20-AF2C-0E58EDC93BC0}">
      <dsp:nvSpPr>
        <dsp:cNvPr id="0" name=""/>
        <dsp:cNvSpPr/>
      </dsp:nvSpPr>
      <dsp:spPr>
        <a:xfrm>
          <a:off x="1643174" y="1810983"/>
          <a:ext cx="2315507" cy="144719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Программа </a:t>
          </a:r>
          <a:endParaRPr lang="ru-RU" sz="2000" kern="1200" dirty="0"/>
        </a:p>
      </dsp:txBody>
      <dsp:txXfrm>
        <a:off x="1685561" y="1853370"/>
        <a:ext cx="2230733" cy="1362418"/>
      </dsp:txXfrm>
    </dsp:sp>
    <dsp:sp modelId="{8A85E24B-8419-4936-A3EF-2A3B37A43B81}">
      <dsp:nvSpPr>
        <dsp:cNvPr id="0" name=""/>
        <dsp:cNvSpPr/>
      </dsp:nvSpPr>
      <dsp:spPr>
        <a:xfrm>
          <a:off x="1353736" y="1449185"/>
          <a:ext cx="289438" cy="2894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4384"/>
              </a:lnTo>
              <a:lnTo>
                <a:pt x="289438" y="2894384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35459F-64B0-4BEB-8AB8-39C0B27167FE}">
      <dsp:nvSpPr>
        <dsp:cNvPr id="0" name=""/>
        <dsp:cNvSpPr/>
      </dsp:nvSpPr>
      <dsp:spPr>
        <a:xfrm>
          <a:off x="1643174" y="3619974"/>
          <a:ext cx="2315507" cy="144719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Рабочие программы</a:t>
          </a:r>
          <a:endParaRPr lang="ru-RU" sz="2000" kern="1200" dirty="0"/>
        </a:p>
      </dsp:txBody>
      <dsp:txXfrm>
        <a:off x="1685561" y="3662361"/>
        <a:ext cx="2230733" cy="1362418"/>
      </dsp:txXfrm>
    </dsp:sp>
    <dsp:sp modelId="{43DB7D9B-6732-445F-BE06-66B36A39991D}">
      <dsp:nvSpPr>
        <dsp:cNvPr id="0" name=""/>
        <dsp:cNvSpPr/>
      </dsp:nvSpPr>
      <dsp:spPr>
        <a:xfrm>
          <a:off x="4682278" y="1993"/>
          <a:ext cx="2894384" cy="1447192"/>
        </a:xfrm>
        <a:prstGeom prst="roundRect">
          <a:avLst>
            <a:gd name="adj" fmla="val 10000"/>
          </a:avLst>
        </a:prstGeom>
        <a:solidFill>
          <a:schemeClr val="accent3"/>
        </a:solidFill>
        <a:ln w="1079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ММС</a:t>
          </a:r>
          <a:endParaRPr lang="ru-RU" sz="6500" kern="1200" dirty="0"/>
        </a:p>
      </dsp:txBody>
      <dsp:txXfrm>
        <a:off x="4724665" y="44380"/>
        <a:ext cx="2809610" cy="1362418"/>
      </dsp:txXfrm>
    </dsp:sp>
    <dsp:sp modelId="{D66CCE93-3797-4B45-8AE6-9588DAFF8B66}">
      <dsp:nvSpPr>
        <dsp:cNvPr id="0" name=""/>
        <dsp:cNvSpPr/>
      </dsp:nvSpPr>
      <dsp:spPr>
        <a:xfrm>
          <a:off x="4971716" y="1449185"/>
          <a:ext cx="289438" cy="1085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5394"/>
              </a:lnTo>
              <a:lnTo>
                <a:pt x="289438" y="1085394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A6139F-1381-41A4-9A95-37A9067CBC08}">
      <dsp:nvSpPr>
        <dsp:cNvPr id="0" name=""/>
        <dsp:cNvSpPr/>
      </dsp:nvSpPr>
      <dsp:spPr>
        <a:xfrm>
          <a:off x="5261154" y="1810983"/>
          <a:ext cx="2315507" cy="144719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ФЭП ООШ №5</a:t>
          </a:r>
          <a:endParaRPr lang="ru-RU" sz="2000" kern="1200" dirty="0"/>
        </a:p>
      </dsp:txBody>
      <dsp:txXfrm>
        <a:off x="5303541" y="1853370"/>
        <a:ext cx="2230733" cy="1362418"/>
      </dsp:txXfrm>
    </dsp:sp>
    <dsp:sp modelId="{6DF20B92-17A9-48B1-89CE-0D1D7E093D54}">
      <dsp:nvSpPr>
        <dsp:cNvPr id="0" name=""/>
        <dsp:cNvSpPr/>
      </dsp:nvSpPr>
      <dsp:spPr>
        <a:xfrm>
          <a:off x="4971716" y="1449185"/>
          <a:ext cx="289438" cy="2894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4384"/>
              </a:lnTo>
              <a:lnTo>
                <a:pt x="289438" y="2894384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421A81-33C0-4A32-9E29-D69C4AD699BB}">
      <dsp:nvSpPr>
        <dsp:cNvPr id="0" name=""/>
        <dsp:cNvSpPr/>
      </dsp:nvSpPr>
      <dsp:spPr>
        <a:xfrm>
          <a:off x="5261154" y="3619974"/>
          <a:ext cx="2315507" cy="144719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ММК: ОД – ОВЗ, ГМО, ПК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Семинары 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М/К</a:t>
          </a:r>
          <a:endParaRPr lang="ru-RU" sz="2000" kern="1200" dirty="0"/>
        </a:p>
      </dsp:txBody>
      <dsp:txXfrm>
        <a:off x="5303541" y="3662361"/>
        <a:ext cx="2230733" cy="136241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5DB54F-279C-422F-ADCA-D8010E256D5A}">
      <dsp:nvSpPr>
        <dsp:cNvPr id="0" name=""/>
        <dsp:cNvSpPr/>
      </dsp:nvSpPr>
      <dsp:spPr>
        <a:xfrm>
          <a:off x="2760756" y="2412268"/>
          <a:ext cx="601330" cy="1145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0665" y="0"/>
              </a:lnTo>
              <a:lnTo>
                <a:pt x="300665" y="1145827"/>
              </a:lnTo>
              <a:lnTo>
                <a:pt x="601330" y="1145827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29070" y="2952830"/>
        <a:ext cx="64701" cy="64701"/>
      </dsp:txXfrm>
    </dsp:sp>
    <dsp:sp modelId="{5F9B4844-60FE-405D-AB8B-F760B02ED9EA}">
      <dsp:nvSpPr>
        <dsp:cNvPr id="0" name=""/>
        <dsp:cNvSpPr/>
      </dsp:nvSpPr>
      <dsp:spPr>
        <a:xfrm>
          <a:off x="2760756" y="2366548"/>
          <a:ext cx="60133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01330" y="4572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46388" y="2397234"/>
        <a:ext cx="30066" cy="30066"/>
      </dsp:txXfrm>
    </dsp:sp>
    <dsp:sp modelId="{5D96598F-55A0-44A2-9E3C-AE77E0AD093B}">
      <dsp:nvSpPr>
        <dsp:cNvPr id="0" name=""/>
        <dsp:cNvSpPr/>
      </dsp:nvSpPr>
      <dsp:spPr>
        <a:xfrm>
          <a:off x="2760756" y="1266440"/>
          <a:ext cx="601330" cy="1145827"/>
        </a:xfrm>
        <a:custGeom>
          <a:avLst/>
          <a:gdLst/>
          <a:ahLst/>
          <a:cxnLst/>
          <a:rect l="0" t="0" r="0" b="0"/>
          <a:pathLst>
            <a:path>
              <a:moveTo>
                <a:pt x="0" y="1145827"/>
              </a:moveTo>
              <a:lnTo>
                <a:pt x="300665" y="1145827"/>
              </a:lnTo>
              <a:lnTo>
                <a:pt x="300665" y="0"/>
              </a:lnTo>
              <a:lnTo>
                <a:pt x="601330" y="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29070" y="1807003"/>
        <a:ext cx="64701" cy="64701"/>
      </dsp:txXfrm>
    </dsp:sp>
    <dsp:sp modelId="{ECF5A9BD-DFEF-40B8-ACD2-AD47E82145DA}">
      <dsp:nvSpPr>
        <dsp:cNvPr id="0" name=""/>
        <dsp:cNvSpPr/>
      </dsp:nvSpPr>
      <dsp:spPr>
        <a:xfrm rot="16200000">
          <a:off x="-109842" y="1953937"/>
          <a:ext cx="4824536" cy="916661"/>
        </a:xfrm>
        <a:prstGeom prst="rect">
          <a:avLst/>
        </a:prstGeom>
        <a:solidFill>
          <a:schemeClr val="accent3"/>
        </a:solidFill>
        <a:ln w="1079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Профессиональное развитие педагога</a:t>
          </a:r>
          <a:endParaRPr lang="ru-RU" sz="3300" kern="1200" dirty="0"/>
        </a:p>
      </dsp:txBody>
      <dsp:txXfrm>
        <a:off x="-109842" y="1953937"/>
        <a:ext cx="4824536" cy="916661"/>
      </dsp:txXfrm>
    </dsp:sp>
    <dsp:sp modelId="{6D52CD9C-9C72-4391-9D1D-9D9D98275361}">
      <dsp:nvSpPr>
        <dsp:cNvPr id="0" name=""/>
        <dsp:cNvSpPr/>
      </dsp:nvSpPr>
      <dsp:spPr>
        <a:xfrm>
          <a:off x="3362086" y="808109"/>
          <a:ext cx="3006650" cy="916661"/>
        </a:xfrm>
        <a:prstGeom prst="rect">
          <a:avLst/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Непрерывность профессионального развития</a:t>
          </a:r>
          <a:endParaRPr lang="ru-RU" sz="2200" kern="1200" dirty="0"/>
        </a:p>
      </dsp:txBody>
      <dsp:txXfrm>
        <a:off x="3362086" y="808109"/>
        <a:ext cx="3006650" cy="916661"/>
      </dsp:txXfrm>
    </dsp:sp>
    <dsp:sp modelId="{7CC765A0-071E-4303-B973-21C50E48044D}">
      <dsp:nvSpPr>
        <dsp:cNvPr id="0" name=""/>
        <dsp:cNvSpPr/>
      </dsp:nvSpPr>
      <dsp:spPr>
        <a:xfrm>
          <a:off x="3362086" y="1953937"/>
          <a:ext cx="3006650" cy="916661"/>
        </a:xfrm>
        <a:prstGeom prst="rect">
          <a:avLst/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Персонализация профессионального развития</a:t>
          </a:r>
          <a:endParaRPr lang="ru-RU" sz="2200" kern="1200" dirty="0"/>
        </a:p>
      </dsp:txBody>
      <dsp:txXfrm>
        <a:off x="3362086" y="1953937"/>
        <a:ext cx="3006650" cy="916661"/>
      </dsp:txXfrm>
    </dsp:sp>
    <dsp:sp modelId="{52FA8030-E9A1-491A-AA17-2D58856FD086}">
      <dsp:nvSpPr>
        <dsp:cNvPr id="0" name=""/>
        <dsp:cNvSpPr/>
      </dsp:nvSpPr>
      <dsp:spPr>
        <a:xfrm>
          <a:off x="3362086" y="3099764"/>
          <a:ext cx="3006650" cy="916661"/>
        </a:xfrm>
        <a:prstGeom prst="rect">
          <a:avLst/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Методические ресурсы </a:t>
          </a:r>
          <a:endParaRPr lang="ru-RU" sz="2200" kern="1200" dirty="0"/>
        </a:p>
      </dsp:txBody>
      <dsp:txXfrm>
        <a:off x="3362086" y="3099764"/>
        <a:ext cx="3006650" cy="91666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B325FF-4B78-489B-BBBF-0B0670AB351B}">
      <dsp:nvSpPr>
        <dsp:cNvPr id="0" name=""/>
        <dsp:cNvSpPr/>
      </dsp:nvSpPr>
      <dsp:spPr>
        <a:xfrm>
          <a:off x="2070581" y="1371"/>
          <a:ext cx="1999909" cy="999954"/>
        </a:xfrm>
        <a:prstGeom prst="roundRect">
          <a:avLst>
            <a:gd name="adj" fmla="val 10000"/>
          </a:avLst>
        </a:prstGeom>
        <a:solidFill>
          <a:schemeClr val="accent3"/>
        </a:solidFill>
        <a:ln w="1079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14300" tIns="76200" rIns="1143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kern="1200" dirty="0" smtClean="0"/>
            <a:t>ОУ</a:t>
          </a:r>
          <a:endParaRPr lang="ru-RU" sz="6000" kern="1200" dirty="0"/>
        </a:p>
      </dsp:txBody>
      <dsp:txXfrm>
        <a:off x="2099869" y="30659"/>
        <a:ext cx="1941333" cy="941378"/>
      </dsp:txXfrm>
    </dsp:sp>
    <dsp:sp modelId="{DEF34043-76F0-43FE-ACC4-5F4FBF297AF7}">
      <dsp:nvSpPr>
        <dsp:cNvPr id="0" name=""/>
        <dsp:cNvSpPr/>
      </dsp:nvSpPr>
      <dsp:spPr>
        <a:xfrm>
          <a:off x="2270572" y="1001326"/>
          <a:ext cx="199990" cy="749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9966"/>
              </a:lnTo>
              <a:lnTo>
                <a:pt x="199990" y="749966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F28B3-9884-4E4A-80A8-E1AD538B541E}">
      <dsp:nvSpPr>
        <dsp:cNvPr id="0" name=""/>
        <dsp:cNvSpPr/>
      </dsp:nvSpPr>
      <dsp:spPr>
        <a:xfrm>
          <a:off x="2470563" y="1251314"/>
          <a:ext cx="1599927" cy="99995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Профориентация Мотивационная среда      Уклад школы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2499851" y="1280602"/>
        <a:ext cx="1541351" cy="941378"/>
      </dsp:txXfrm>
    </dsp:sp>
    <dsp:sp modelId="{A4A65B33-478A-4A60-8EEF-31524210545A}">
      <dsp:nvSpPr>
        <dsp:cNvPr id="0" name=""/>
        <dsp:cNvSpPr/>
      </dsp:nvSpPr>
      <dsp:spPr>
        <a:xfrm>
          <a:off x="2270572" y="1001326"/>
          <a:ext cx="199990" cy="19999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9909"/>
              </a:lnTo>
              <a:lnTo>
                <a:pt x="199990" y="1999909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04443D-5C85-4F93-B0FF-C1233D6864DC}">
      <dsp:nvSpPr>
        <dsp:cNvPr id="0" name=""/>
        <dsp:cNvSpPr/>
      </dsp:nvSpPr>
      <dsp:spPr>
        <a:xfrm>
          <a:off x="2470563" y="2501258"/>
          <a:ext cx="1599927" cy="99995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Отбор/подбор     </a:t>
          </a:r>
          <a:r>
            <a:rPr lang="ru-RU" sz="1200" kern="1200" dirty="0" smtClean="0"/>
            <a:t> </a:t>
          </a:r>
          <a:r>
            <a:rPr lang="ru-RU" sz="1200" kern="1200" dirty="0" smtClean="0"/>
            <a:t>адаптация наставничество</a:t>
          </a:r>
          <a:endParaRPr lang="ru-RU" sz="1200" kern="1200" dirty="0"/>
        </a:p>
      </dsp:txBody>
      <dsp:txXfrm>
        <a:off x="2499851" y="2530546"/>
        <a:ext cx="1541351" cy="941378"/>
      </dsp:txXfrm>
    </dsp:sp>
    <dsp:sp modelId="{57FDCD66-7C68-4BB9-8E00-07FE823E0FD9}">
      <dsp:nvSpPr>
        <dsp:cNvPr id="0" name=""/>
        <dsp:cNvSpPr/>
      </dsp:nvSpPr>
      <dsp:spPr>
        <a:xfrm>
          <a:off x="2270572" y="1001326"/>
          <a:ext cx="199990" cy="3249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9853"/>
              </a:lnTo>
              <a:lnTo>
                <a:pt x="199990" y="3249853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EC14A6-26FD-4C63-A75B-53004FDE750F}">
      <dsp:nvSpPr>
        <dsp:cNvPr id="0" name=""/>
        <dsp:cNvSpPr/>
      </dsp:nvSpPr>
      <dsp:spPr>
        <a:xfrm>
          <a:off x="2470563" y="3751201"/>
          <a:ext cx="1599927" cy="99995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Места самореализации Методический </a:t>
          </a:r>
          <a:r>
            <a:rPr lang="ru-RU" sz="1200" kern="1200" dirty="0" smtClean="0"/>
            <a:t>актив</a:t>
          </a:r>
          <a:endParaRPr lang="ru-RU" sz="1200" kern="1200" dirty="0"/>
        </a:p>
      </dsp:txBody>
      <dsp:txXfrm>
        <a:off x="2499851" y="3780489"/>
        <a:ext cx="1541351" cy="941378"/>
      </dsp:txXfrm>
    </dsp:sp>
    <dsp:sp modelId="{C0985C61-7984-4BFD-A7A4-BCAF7873F697}">
      <dsp:nvSpPr>
        <dsp:cNvPr id="0" name=""/>
        <dsp:cNvSpPr/>
      </dsp:nvSpPr>
      <dsp:spPr>
        <a:xfrm>
          <a:off x="4570468" y="1371"/>
          <a:ext cx="1999909" cy="999954"/>
        </a:xfrm>
        <a:prstGeom prst="roundRect">
          <a:avLst>
            <a:gd name="adj" fmla="val 10000"/>
          </a:avLst>
        </a:prstGeom>
        <a:solidFill>
          <a:schemeClr val="accent3"/>
        </a:solidFill>
        <a:ln w="1079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14300" tIns="76200" rIns="1143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kern="1200" dirty="0" smtClean="0"/>
            <a:t>ММС</a:t>
          </a:r>
          <a:endParaRPr lang="ru-RU" sz="6000" kern="1200" dirty="0"/>
        </a:p>
      </dsp:txBody>
      <dsp:txXfrm>
        <a:off x="4599756" y="30659"/>
        <a:ext cx="1941333" cy="941378"/>
      </dsp:txXfrm>
    </dsp:sp>
    <dsp:sp modelId="{AF2DBF3C-4C77-4822-9FE5-8056AD2B677B}">
      <dsp:nvSpPr>
        <dsp:cNvPr id="0" name=""/>
        <dsp:cNvSpPr/>
      </dsp:nvSpPr>
      <dsp:spPr>
        <a:xfrm>
          <a:off x="4770459" y="1001326"/>
          <a:ext cx="199990" cy="749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9966"/>
              </a:lnTo>
              <a:lnTo>
                <a:pt x="199990" y="749966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37A4E0-6733-43BE-B94E-7F6694B38F35}">
      <dsp:nvSpPr>
        <dsp:cNvPr id="0" name=""/>
        <dsp:cNvSpPr/>
      </dsp:nvSpPr>
      <dsp:spPr>
        <a:xfrm>
          <a:off x="4970450" y="1251314"/>
          <a:ext cx="1599927" cy="99995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ПК, ЦНППМ            Школа  молодого </a:t>
          </a:r>
          <a:r>
            <a:rPr lang="ru-RU" sz="1200" kern="1200" dirty="0" smtClean="0"/>
            <a:t>учителя </a:t>
          </a:r>
          <a:endParaRPr lang="ru-RU" sz="1200" kern="1200" dirty="0"/>
        </a:p>
      </dsp:txBody>
      <dsp:txXfrm>
        <a:off x="4999738" y="1280602"/>
        <a:ext cx="1541351" cy="941378"/>
      </dsp:txXfrm>
    </dsp:sp>
    <dsp:sp modelId="{C7869F1E-F1FA-40EF-8A69-D57AB4C1B926}">
      <dsp:nvSpPr>
        <dsp:cNvPr id="0" name=""/>
        <dsp:cNvSpPr/>
      </dsp:nvSpPr>
      <dsp:spPr>
        <a:xfrm>
          <a:off x="4770459" y="1001326"/>
          <a:ext cx="199990" cy="19999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9909"/>
              </a:lnTo>
              <a:lnTo>
                <a:pt x="199990" y="1999909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11549A-C4AD-4477-A866-C2A62E6F980C}">
      <dsp:nvSpPr>
        <dsp:cNvPr id="0" name=""/>
        <dsp:cNvSpPr/>
      </dsp:nvSpPr>
      <dsp:spPr>
        <a:xfrm>
          <a:off x="4970450" y="2501258"/>
          <a:ext cx="1599927" cy="99995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ММК, МК, </a:t>
          </a:r>
          <a:r>
            <a:rPr lang="ru-RU" sz="1200" kern="1200" dirty="0" smtClean="0"/>
            <a:t>РИП, </a:t>
          </a:r>
          <a:r>
            <a:rPr lang="ru-RU" sz="1200" kern="1200" dirty="0" smtClean="0"/>
            <a:t>ФЭП</a:t>
          </a:r>
          <a:endParaRPr lang="ru-RU" sz="1200" kern="1200" dirty="0"/>
        </a:p>
      </dsp:txBody>
      <dsp:txXfrm>
        <a:off x="4999738" y="2530546"/>
        <a:ext cx="1541351" cy="941378"/>
      </dsp:txXfrm>
    </dsp:sp>
    <dsp:sp modelId="{44C4DA74-A4DE-4353-A394-D2A826607015}">
      <dsp:nvSpPr>
        <dsp:cNvPr id="0" name=""/>
        <dsp:cNvSpPr/>
      </dsp:nvSpPr>
      <dsp:spPr>
        <a:xfrm>
          <a:off x="4770459" y="1001326"/>
          <a:ext cx="199990" cy="3249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9853"/>
              </a:lnTo>
              <a:lnTo>
                <a:pt x="199990" y="3249853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57C98D-DE62-4641-8A2B-218364B277BD}">
      <dsp:nvSpPr>
        <dsp:cNvPr id="0" name=""/>
        <dsp:cNvSpPr/>
      </dsp:nvSpPr>
      <dsp:spPr>
        <a:xfrm>
          <a:off x="4970450" y="3751201"/>
          <a:ext cx="1599927" cy="99995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Конкурсы, олимпиады   </a:t>
          </a:r>
          <a:endParaRPr lang="ru-RU" sz="1200" kern="1200" dirty="0"/>
        </a:p>
      </dsp:txBody>
      <dsp:txXfrm>
        <a:off x="4999738" y="3780489"/>
        <a:ext cx="1541351" cy="94137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39E30D-0AFE-44CC-9717-1C6FDD892E42}">
      <dsp:nvSpPr>
        <dsp:cNvPr id="0" name=""/>
        <dsp:cNvSpPr/>
      </dsp:nvSpPr>
      <dsp:spPr>
        <a:xfrm>
          <a:off x="1850922" y="1833"/>
          <a:ext cx="2163158" cy="1081579"/>
        </a:xfrm>
        <a:prstGeom prst="roundRect">
          <a:avLst>
            <a:gd name="adj" fmla="val 10000"/>
          </a:avLst>
        </a:prstGeom>
        <a:solidFill>
          <a:schemeClr val="accent3"/>
        </a:solidFill>
        <a:ln w="1079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ОУ</a:t>
          </a:r>
          <a:endParaRPr lang="ru-RU" sz="6500" kern="1200" dirty="0"/>
        </a:p>
      </dsp:txBody>
      <dsp:txXfrm>
        <a:off x="1882600" y="33511"/>
        <a:ext cx="2099802" cy="1018223"/>
      </dsp:txXfrm>
    </dsp:sp>
    <dsp:sp modelId="{3809D9A9-7EB8-4A4D-B6AC-52867CD6FBCE}">
      <dsp:nvSpPr>
        <dsp:cNvPr id="0" name=""/>
        <dsp:cNvSpPr/>
      </dsp:nvSpPr>
      <dsp:spPr>
        <a:xfrm>
          <a:off x="2067238" y="1083412"/>
          <a:ext cx="216315" cy="811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1184"/>
              </a:lnTo>
              <a:lnTo>
                <a:pt x="216315" y="811184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7362DE-109A-46BB-A919-BDCDA890884B}">
      <dsp:nvSpPr>
        <dsp:cNvPr id="0" name=""/>
        <dsp:cNvSpPr/>
      </dsp:nvSpPr>
      <dsp:spPr>
        <a:xfrm>
          <a:off x="2283554" y="1353807"/>
          <a:ext cx="1730526" cy="108157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Выявление </a:t>
          </a:r>
          <a:r>
            <a:rPr lang="ru-RU" sz="1800" kern="1200" dirty="0" err="1" smtClean="0"/>
            <a:t>профдефицитов</a:t>
          </a:r>
          <a:endParaRPr lang="ru-RU" sz="1800" kern="1200" dirty="0"/>
        </a:p>
      </dsp:txBody>
      <dsp:txXfrm>
        <a:off x="2315232" y="1385485"/>
        <a:ext cx="1667170" cy="1018223"/>
      </dsp:txXfrm>
    </dsp:sp>
    <dsp:sp modelId="{E836D59C-6F81-4560-9459-66700AFD0935}">
      <dsp:nvSpPr>
        <dsp:cNvPr id="0" name=""/>
        <dsp:cNvSpPr/>
      </dsp:nvSpPr>
      <dsp:spPr>
        <a:xfrm>
          <a:off x="2067238" y="1083412"/>
          <a:ext cx="216315" cy="21631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3158"/>
              </a:lnTo>
              <a:lnTo>
                <a:pt x="216315" y="216315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BE1ABF-D1E4-499A-BE65-447FDF15321B}">
      <dsp:nvSpPr>
        <dsp:cNvPr id="0" name=""/>
        <dsp:cNvSpPr/>
      </dsp:nvSpPr>
      <dsp:spPr>
        <a:xfrm>
          <a:off x="2283554" y="2705781"/>
          <a:ext cx="1730526" cy="108157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ИОМ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горизонтальная карьера </a:t>
          </a:r>
          <a:endParaRPr lang="ru-RU" sz="1800" kern="1200" dirty="0"/>
        </a:p>
      </dsp:txBody>
      <dsp:txXfrm>
        <a:off x="2315232" y="2737459"/>
        <a:ext cx="1667170" cy="1018223"/>
      </dsp:txXfrm>
    </dsp:sp>
    <dsp:sp modelId="{6340B8F4-5C2F-4C32-A2C3-C8A2C35F3154}">
      <dsp:nvSpPr>
        <dsp:cNvPr id="0" name=""/>
        <dsp:cNvSpPr/>
      </dsp:nvSpPr>
      <dsp:spPr>
        <a:xfrm>
          <a:off x="2067238" y="1083412"/>
          <a:ext cx="216315" cy="3515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5132"/>
              </a:lnTo>
              <a:lnTo>
                <a:pt x="216315" y="3515132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DD557F-5C89-4811-A51B-818E425A01F7}">
      <dsp:nvSpPr>
        <dsp:cNvPr id="0" name=""/>
        <dsp:cNvSpPr/>
      </dsp:nvSpPr>
      <dsp:spPr>
        <a:xfrm>
          <a:off x="2283554" y="4057755"/>
          <a:ext cx="1730526" cy="108157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Методический актив </a:t>
          </a:r>
          <a:r>
            <a:rPr lang="ru-RU" sz="1800" kern="1200" dirty="0" err="1" smtClean="0"/>
            <a:t>Супервизия</a:t>
          </a:r>
          <a:r>
            <a:rPr lang="ru-RU" sz="1800" kern="1200" dirty="0" smtClean="0"/>
            <a:t>   Экспертная Де</a:t>
          </a:r>
          <a:endParaRPr lang="ru-RU" sz="1800" kern="1200" dirty="0"/>
        </a:p>
      </dsp:txBody>
      <dsp:txXfrm>
        <a:off x="2315232" y="4089433"/>
        <a:ext cx="1667170" cy="1018223"/>
      </dsp:txXfrm>
    </dsp:sp>
    <dsp:sp modelId="{44EBA92B-34A5-4682-8F04-B7DD160B6438}">
      <dsp:nvSpPr>
        <dsp:cNvPr id="0" name=""/>
        <dsp:cNvSpPr/>
      </dsp:nvSpPr>
      <dsp:spPr>
        <a:xfrm>
          <a:off x="4554870" y="1833"/>
          <a:ext cx="2163158" cy="1081579"/>
        </a:xfrm>
        <a:prstGeom prst="roundRect">
          <a:avLst>
            <a:gd name="adj" fmla="val 10000"/>
          </a:avLst>
        </a:prstGeom>
        <a:solidFill>
          <a:schemeClr val="accent3"/>
        </a:solidFill>
        <a:ln w="1079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ММС</a:t>
          </a:r>
          <a:endParaRPr lang="ru-RU" sz="6500" kern="1200" dirty="0"/>
        </a:p>
      </dsp:txBody>
      <dsp:txXfrm>
        <a:off x="4586548" y="33511"/>
        <a:ext cx="2099802" cy="1018223"/>
      </dsp:txXfrm>
    </dsp:sp>
    <dsp:sp modelId="{82628095-C372-49D8-AF8C-A8F04D7B5BAC}">
      <dsp:nvSpPr>
        <dsp:cNvPr id="0" name=""/>
        <dsp:cNvSpPr/>
      </dsp:nvSpPr>
      <dsp:spPr>
        <a:xfrm>
          <a:off x="4771186" y="1083412"/>
          <a:ext cx="216315" cy="811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1184"/>
              </a:lnTo>
              <a:lnTo>
                <a:pt x="216315" y="811184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8A0B4C-8780-4F28-9FBB-C94C7BAFA97D}">
      <dsp:nvSpPr>
        <dsp:cNvPr id="0" name=""/>
        <dsp:cNvSpPr/>
      </dsp:nvSpPr>
      <dsp:spPr>
        <a:xfrm>
          <a:off x="4987502" y="1353807"/>
          <a:ext cx="1730526" cy="108157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Орг</a:t>
          </a:r>
          <a:r>
            <a:rPr lang="ru-RU" sz="1800" kern="1200" dirty="0" smtClean="0"/>
            <a:t>/М </a:t>
          </a:r>
          <a:r>
            <a:rPr lang="ru-RU" sz="1800" kern="1200" dirty="0" smtClean="0"/>
            <a:t>Н/М        Школа резерва УК</a:t>
          </a:r>
          <a:endParaRPr lang="ru-RU" sz="1800" kern="1200" dirty="0"/>
        </a:p>
      </dsp:txBody>
      <dsp:txXfrm>
        <a:off x="5019180" y="1385485"/>
        <a:ext cx="1667170" cy="1018223"/>
      </dsp:txXfrm>
    </dsp:sp>
    <dsp:sp modelId="{4A13209E-2B9D-4AC0-92BC-4C9F8164FF16}">
      <dsp:nvSpPr>
        <dsp:cNvPr id="0" name=""/>
        <dsp:cNvSpPr/>
      </dsp:nvSpPr>
      <dsp:spPr>
        <a:xfrm>
          <a:off x="4771186" y="1083412"/>
          <a:ext cx="216315" cy="21631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3158"/>
              </a:lnTo>
              <a:lnTo>
                <a:pt x="216315" y="216315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453ADF-68EF-480B-82F7-B9412ACB5801}">
      <dsp:nvSpPr>
        <dsp:cNvPr id="0" name=""/>
        <dsp:cNvSpPr/>
      </dsp:nvSpPr>
      <dsp:spPr>
        <a:xfrm>
          <a:off x="4987502" y="2705781"/>
          <a:ext cx="1730526" cy="108157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Форумы, конкурсы, конференции</a:t>
          </a:r>
          <a:endParaRPr lang="ru-RU" sz="1800" kern="1200" dirty="0"/>
        </a:p>
      </dsp:txBody>
      <dsp:txXfrm>
        <a:off x="5019180" y="2737459"/>
        <a:ext cx="1667170" cy="1018223"/>
      </dsp:txXfrm>
    </dsp:sp>
    <dsp:sp modelId="{B9D14F93-50DF-415C-811C-93D22C6746EE}">
      <dsp:nvSpPr>
        <dsp:cNvPr id="0" name=""/>
        <dsp:cNvSpPr/>
      </dsp:nvSpPr>
      <dsp:spPr>
        <a:xfrm>
          <a:off x="4771186" y="1083412"/>
          <a:ext cx="216315" cy="3515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5132"/>
              </a:lnTo>
              <a:lnTo>
                <a:pt x="216315" y="3515132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9AE60-28B2-48CF-AFB6-FDD0ED8914A1}">
      <dsp:nvSpPr>
        <dsp:cNvPr id="0" name=""/>
        <dsp:cNvSpPr/>
      </dsp:nvSpPr>
      <dsp:spPr>
        <a:xfrm>
          <a:off x="4987502" y="4057755"/>
          <a:ext cx="1730526" cy="108157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83000"/>
                <a:shade val="100000"/>
                <a:satMod val="100000"/>
              </a:schemeClr>
            </a:gs>
            <a:gs pos="100000">
              <a:schemeClr val="accent2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Публикации Поощрения</a:t>
          </a:r>
          <a:endParaRPr lang="ru-RU" sz="1800" kern="1200" dirty="0"/>
        </a:p>
      </dsp:txBody>
      <dsp:txXfrm>
        <a:off x="5019180" y="4089433"/>
        <a:ext cx="1667170" cy="10182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Городской методический </a:t>
            </a:r>
            <a:r>
              <a:rPr lang="ru-RU" dirty="0" smtClean="0"/>
              <a:t>совет </a:t>
            </a:r>
          </a:p>
          <a:p>
            <a:r>
              <a:rPr lang="ru-RU" b="1" i="1" dirty="0" smtClean="0">
                <a:ea typeface="Calibri"/>
              </a:rPr>
              <a:t>Содержание </a:t>
            </a:r>
            <a:r>
              <a:rPr lang="ru-RU" b="1" i="1" dirty="0">
                <a:ea typeface="Calibri"/>
              </a:rPr>
              <a:t>деятельности муниципальной методической службы в 2021 -2022 </a:t>
            </a:r>
            <a:r>
              <a:rPr lang="ru-RU" b="1" i="1" dirty="0" err="1">
                <a:ea typeface="Calibri"/>
              </a:rPr>
              <a:t>у.г</a:t>
            </a:r>
            <a:r>
              <a:rPr lang="ru-RU" b="1" i="1" dirty="0">
                <a:ea typeface="Calibri"/>
              </a:rPr>
              <a:t>.»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Профессиональное развитие </a:t>
            </a:r>
            <a:r>
              <a:rPr lang="ru-RU" sz="3200" dirty="0"/>
              <a:t>педагогических </a:t>
            </a:r>
            <a:r>
              <a:rPr lang="ru-RU" sz="3200" dirty="0" smtClean="0"/>
              <a:t>работников как основа  достижения качественных образовательных результатов обучающихся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1111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Обновление содержания образования. Предметные концепции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89609693"/>
              </p:ext>
            </p:extLst>
          </p:nvPr>
        </p:nvGraphicFramePr>
        <p:xfrm>
          <a:off x="539552" y="1700808"/>
          <a:ext cx="8282880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903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/>
              <a:t>О</a:t>
            </a:r>
            <a:r>
              <a:rPr lang="ru-RU" sz="3200" dirty="0" smtClean="0"/>
              <a:t>бновление содержания образования. Функциональная грамотность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50657210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46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Обновление содержания образования. Воспитательный аспект / социализация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88474857"/>
              </p:ext>
            </p:extLst>
          </p:nvPr>
        </p:nvGraphicFramePr>
        <p:xfrm>
          <a:off x="251520" y="1600200"/>
          <a:ext cx="8640960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589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89026130"/>
              </p:ext>
            </p:extLst>
          </p:nvPr>
        </p:nvGraphicFramePr>
        <p:xfrm>
          <a:off x="539552" y="1916832"/>
          <a:ext cx="821283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964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Профессиональное развитие. Непрерывность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50025944"/>
              </p:ext>
            </p:extLst>
          </p:nvPr>
        </p:nvGraphicFramePr>
        <p:xfrm>
          <a:off x="179512" y="1844824"/>
          <a:ext cx="864096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522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Профессиональное развитие педагога. Персонализация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75478534"/>
              </p:ext>
            </p:extLst>
          </p:nvPr>
        </p:nvGraphicFramePr>
        <p:xfrm>
          <a:off x="251520" y="1600200"/>
          <a:ext cx="8568952" cy="51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09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Ресурсность</a:t>
            </a:r>
            <a:r>
              <a:rPr lang="ru-RU" dirty="0" smtClean="0"/>
              <a:t> ММС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52809683"/>
              </p:ext>
            </p:extLst>
          </p:nvPr>
        </p:nvGraphicFramePr>
        <p:xfrm>
          <a:off x="0" y="1412778"/>
          <a:ext cx="8748962" cy="5839149"/>
        </p:xfrm>
        <a:graphic>
          <a:graphicData uri="http://schemas.openxmlformats.org/drawingml/2006/table">
            <a:tbl>
              <a:tblPr firstRow="1" firstCol="1" bandRow="1"/>
              <a:tblGrid>
                <a:gridCol w="1470328"/>
                <a:gridCol w="5141820"/>
                <a:gridCol w="1068407"/>
                <a:gridCol w="1068407"/>
              </a:tblGrid>
              <a:tr h="300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Область затруднения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8" marR="64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Ресурс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8" marR="64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8" marR="64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Дефицит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8" marR="64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3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Использование ИКТ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8" marR="64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№9 М/К 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8" marR="64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03.22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8" marR="64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8" marR="64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22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№6 «Информационное пространство современного урока» Семинар – практикум география, биология, история 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8" marR="64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01-02.22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8" marR="64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8" marR="64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01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2 Применение ИКТ- в учебном процессе Красильникова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О.В.,Тимофеева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В.В.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8" marR="64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8" marR="64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8" marR="64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3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ОВЗ, инклюзия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8" marR="64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ММК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8" marR="64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10.21-05-22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8" marR="64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ООШ №5, №9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8" marR="64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22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№4 Повышение функциональной грамотности обучающихся с интеллектуальными нарушениями/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8" marR="64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8" marR="64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2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Профилактика трудного поведения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8" marR="64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№6 Организация инд – профилактической работы с учащимися, состоящими на различных видах учета. Семинар – практикум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8" marR="64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11.21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8" marR="64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2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Воспитание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8" marR="64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ООШ №5 ФЭП Организационное, методическое и кадровое обеспечение воспитательного процесса в  условиях непрерывного образования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8" marR="64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09.21 – 05.22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98" marR="64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32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03594583"/>
              </p:ext>
            </p:extLst>
          </p:nvPr>
        </p:nvGraphicFramePr>
        <p:xfrm>
          <a:off x="323527" y="1844825"/>
          <a:ext cx="8820473" cy="5338472"/>
        </p:xfrm>
        <a:graphic>
          <a:graphicData uri="http://schemas.openxmlformats.org/drawingml/2006/table">
            <a:tbl>
              <a:tblPr firstRow="1" firstCol="1" bandRow="1"/>
              <a:tblGrid>
                <a:gridCol w="1857048"/>
                <a:gridCol w="4809145"/>
                <a:gridCol w="1077140"/>
                <a:gridCol w="1077140"/>
              </a:tblGrid>
              <a:tr h="45574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Формирование ФГ глобального характера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ММК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10.21-05.22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№9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Лицей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4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ООШ №5 РИП Формирование гибких компетенций и культуры здоровья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09.21 – 05.22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74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Формирование ФГ интегрального уровня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МК/СТ: ЧГ, Е-НГ, МГ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10.21-05.22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2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№2 семинар-практикум для педагогов, которые прошли ММК в прошлом году по данной теме, Любезнов Д.А.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02.22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14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Лицей Способы формирования интегральных функций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Формирование ФГ средствами учебного занятия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Лицей Система работы по формированию ФГ Семинар – практикум/ М/К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03.22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Гимназия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696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35276324"/>
              </p:ext>
            </p:extLst>
          </p:nvPr>
        </p:nvGraphicFramePr>
        <p:xfrm>
          <a:off x="323529" y="1844826"/>
          <a:ext cx="8529373" cy="5013175"/>
        </p:xfrm>
        <a:graphic>
          <a:graphicData uri="http://schemas.openxmlformats.org/drawingml/2006/table">
            <a:tbl>
              <a:tblPr firstRow="1" firstCol="1" bandRow="1"/>
              <a:tblGrid>
                <a:gridCol w="1496860"/>
                <a:gridCol w="4339985"/>
                <a:gridCol w="1289997"/>
                <a:gridCol w="1402531"/>
              </a:tblGrid>
              <a:tr h="422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Обучение детей –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инофонов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 познавательной сферы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№9 Открытые уроки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01-02.22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66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Формирование и развитие УУД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Гимназия Семинар – практикум 2 п/г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п/г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66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ГИА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№6 Система работы по подготовке учащихся к итоговой аттестации по русскому языку 9.11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Семинар – практикум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11.21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92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Подготовка учащихся к итоговой аттестации по математике (9,11 кл)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дни каникул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06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98890348"/>
              </p:ext>
            </p:extLst>
          </p:nvPr>
        </p:nvGraphicFramePr>
        <p:xfrm>
          <a:off x="179512" y="2060849"/>
          <a:ext cx="8568952" cy="4608511"/>
        </p:xfrm>
        <a:graphic>
          <a:graphicData uri="http://schemas.openxmlformats.org/drawingml/2006/table">
            <a:tbl>
              <a:tblPr firstRow="1" firstCol="1" bandRow="1"/>
              <a:tblGrid>
                <a:gridCol w="1512168"/>
                <a:gridCol w="4963934"/>
                <a:gridCol w="1046425"/>
                <a:gridCol w="1046425"/>
              </a:tblGrid>
              <a:tr h="768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Внедрение инноваций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Обобщение, представление опыта профессиональной деятельности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085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Современный урок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№2 модульное обучение (Гаврик М.А.),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680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Методическая технология Исследование урока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12.12.21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СОШ №2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0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МКК Эффективный урок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10.21-05.22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63" marR="6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348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Характеристика кадрового состава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06436790"/>
              </p:ext>
            </p:extLst>
          </p:nvPr>
        </p:nvGraphicFramePr>
        <p:xfrm>
          <a:off x="251520" y="1700808"/>
          <a:ext cx="864096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39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Показатели эффективности ММС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88101874"/>
              </p:ext>
            </p:extLst>
          </p:nvPr>
        </p:nvGraphicFramePr>
        <p:xfrm>
          <a:off x="251520" y="1600200"/>
          <a:ext cx="8640960" cy="506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549"/>
                <a:gridCol w="6472267"/>
                <a:gridCol w="1296144"/>
              </a:tblGrid>
              <a:tr h="48883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Показатель «Профессиональные</a:t>
                      </a:r>
                      <a:r>
                        <a:rPr lang="ru-RU" sz="2000" baseline="0" dirty="0" smtClean="0"/>
                        <a:t> дефициты»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Значение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 marL="97808" marR="97808"/>
                </a:tc>
              </a:tr>
              <a:tr h="843744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Механизм выявления профессиональных дефицитов</a:t>
                      </a:r>
                      <a:r>
                        <a:rPr lang="ru-RU" sz="2000" baseline="0" dirty="0" smtClean="0"/>
                        <a:t>  </a:t>
                      </a:r>
                      <a:r>
                        <a:rPr lang="ru-RU" sz="2000" dirty="0" smtClean="0"/>
                        <a:t>педагога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7808" marR="97808"/>
                </a:tc>
              </a:tr>
              <a:tr h="843744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Доля педагогов, прошедших диагностику </a:t>
                      </a:r>
                      <a:r>
                        <a:rPr lang="ru-RU" sz="2000" dirty="0" err="1" smtClean="0"/>
                        <a:t>профдефицитов</a:t>
                      </a:r>
                      <a:r>
                        <a:rPr lang="ru-RU" sz="2000" dirty="0" smtClean="0"/>
                        <a:t> на сервисах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7808" marR="97808"/>
                </a:tc>
              </a:tr>
              <a:tr h="84374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Доля педагогов, прошедших диагностику </a:t>
                      </a:r>
                      <a:r>
                        <a:rPr lang="ru-RU" sz="2000" dirty="0" err="1" smtClean="0"/>
                        <a:t>профдефицитов</a:t>
                      </a:r>
                      <a:r>
                        <a:rPr lang="ru-RU" sz="2000" dirty="0" smtClean="0"/>
                        <a:t> в</a:t>
                      </a:r>
                      <a:r>
                        <a:rPr lang="ru-RU" sz="2000" baseline="0" dirty="0" smtClean="0"/>
                        <a:t> рамках корпоративного заказа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7808" marR="97808"/>
                </a:tc>
              </a:tr>
              <a:tr h="843744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Доля педагогов, прошедших диагностику </a:t>
                      </a:r>
                      <a:r>
                        <a:rPr lang="ru-RU" sz="2000" dirty="0" err="1" smtClean="0"/>
                        <a:t>профдефицитов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baseline="0" dirty="0" smtClean="0"/>
                        <a:t> в рамках муниципального мониторинга</a:t>
                      </a:r>
                      <a:endParaRPr lang="ru-RU" sz="2000" dirty="0" smtClean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7808" marR="97808"/>
                </a:tc>
              </a:tr>
              <a:tr h="1205348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Доля педагогов, прошедших диагностику </a:t>
                      </a:r>
                      <a:r>
                        <a:rPr lang="ru-RU" sz="2000" dirty="0" err="1" smtClean="0"/>
                        <a:t>профдефицитов</a:t>
                      </a:r>
                      <a:r>
                        <a:rPr lang="ru-RU" sz="2000" dirty="0" smtClean="0"/>
                        <a:t> в</a:t>
                      </a:r>
                      <a:r>
                        <a:rPr lang="ru-RU" sz="2000" baseline="0" dirty="0" smtClean="0"/>
                        <a:t> рамках ЦНППМ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7808" marR="9780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60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04855238"/>
              </p:ext>
            </p:extLst>
          </p:nvPr>
        </p:nvGraphicFramePr>
        <p:xfrm>
          <a:off x="179512" y="1600200"/>
          <a:ext cx="8712968" cy="5069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504"/>
                <a:gridCol w="6596336"/>
                <a:gridCol w="1152128"/>
              </a:tblGrid>
              <a:tr h="50074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Показатель</a:t>
                      </a:r>
                      <a:r>
                        <a:rPr lang="ru-RU" sz="2000" baseline="0" dirty="0" smtClean="0"/>
                        <a:t> «Повышение профессионализма педагогов»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Знаяение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97808" marR="97808"/>
                </a:tc>
              </a:tr>
              <a:tr h="86429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Доля  педагогов,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для которых составлены ИОМ на основе выявления профессиональных дефицитов на сервисах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7808" marR="97808"/>
                </a:tc>
              </a:tr>
              <a:tr h="123470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Доля  педагогов, для которых составлены ИОМ на основе выявления профессиональных дефицитов </a:t>
                      </a:r>
                    </a:p>
                    <a:p>
                      <a:r>
                        <a:rPr lang="ru-RU" sz="2000" dirty="0" smtClean="0"/>
                        <a:t>в рамках корпоративного</a:t>
                      </a:r>
                      <a:r>
                        <a:rPr lang="ru-RU" sz="2000" baseline="0" dirty="0" smtClean="0"/>
                        <a:t> стандарта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7808" marR="97808"/>
                </a:tc>
              </a:tr>
              <a:tr h="123470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Доля  педагогов, для которых составлены ИОМ на основе выявления профессиональных дефицитов </a:t>
                      </a:r>
                    </a:p>
                    <a:p>
                      <a:r>
                        <a:rPr lang="ru-RU" sz="2000" dirty="0" smtClean="0"/>
                        <a:t> рамках муниципального мониторинга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7808" marR="97808"/>
                </a:tc>
              </a:tr>
              <a:tr h="123470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Доля  педагогов, для которых составлены ИОМ на основе выявления профессиональных дефицитов  в рамках ЦНППМ</a:t>
                      </a:r>
                    </a:p>
                    <a:p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7808" marR="9780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9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84560815"/>
              </p:ext>
            </p:extLst>
          </p:nvPr>
        </p:nvGraphicFramePr>
        <p:xfrm>
          <a:off x="179512" y="1600200"/>
          <a:ext cx="8640960" cy="5141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617"/>
                <a:gridCol w="6886603"/>
                <a:gridCol w="1217740"/>
              </a:tblGrid>
              <a:tr h="47149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Показатель « Развитие профессионального мастерства»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7808" marR="97808"/>
                </a:tc>
              </a:tr>
              <a:tr h="47149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1.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Доля педагогов, прошедших повышение квалификации в ЦНППМ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7808" marR="97808"/>
                </a:tc>
              </a:tr>
              <a:tr h="81380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Доля педагогов,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принявших участие в цикле мероприятий </a:t>
                      </a:r>
                      <a:r>
                        <a:rPr lang="ru-RU" sz="2000" dirty="0" err="1" smtClean="0"/>
                        <a:t>ПрофСреда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7808" marR="97808"/>
                </a:tc>
              </a:tr>
              <a:tr h="47149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Количество супервизоров / </a:t>
                      </a:r>
                      <a:r>
                        <a:rPr lang="ru-RU" sz="2000" dirty="0" err="1" smtClean="0"/>
                        <a:t>тьюторов</a:t>
                      </a:r>
                      <a:r>
                        <a:rPr lang="ru-RU" sz="2000" dirty="0" smtClean="0"/>
                        <a:t> 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7808" marR="97808"/>
                </a:tc>
              </a:tr>
              <a:tr h="81380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Доля </a:t>
                      </a:r>
                      <a:r>
                        <a:rPr lang="ru-RU" sz="2000" baseline="0" dirty="0" smtClean="0"/>
                        <a:t> методического актива /руководители ГМО, ММК, МК, РИП, ФЭК, ЭД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7808" marR="97808"/>
                </a:tc>
              </a:tr>
              <a:tr h="81380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Доля участия педагогов первой и высшей категорий в методических мероприятиях различного уровня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7808" marR="97808"/>
                </a:tc>
              </a:tr>
              <a:tr h="47149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Доля педагогов</a:t>
                      </a:r>
                      <a:r>
                        <a:rPr lang="ru-RU" sz="2000" baseline="0" dirty="0" smtClean="0"/>
                        <a:t> – участников СМО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7808" marR="97808"/>
                </a:tc>
              </a:tr>
              <a:tr h="81380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Направление инновации в ОУ и доля включённых в процесс </a:t>
                      </a:r>
                      <a:r>
                        <a:rPr lang="ru-RU" sz="2000" baseline="0" dirty="0" smtClean="0"/>
                        <a:t> реализации инновации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7808" marR="9780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569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81620361"/>
              </p:ext>
            </p:extLst>
          </p:nvPr>
        </p:nvGraphicFramePr>
        <p:xfrm>
          <a:off x="251520" y="1600200"/>
          <a:ext cx="8712969" cy="506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186"/>
                <a:gridCol w="5927798"/>
                <a:gridCol w="1735985"/>
              </a:tblGrid>
              <a:tr h="58552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Показатель «Работа с молодыми специалистами»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97808" marR="97808"/>
                </a:tc>
              </a:tr>
              <a:tr h="144374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Количество/Доля педагогов в возрасте до 35 лет –</a:t>
                      </a:r>
                      <a:r>
                        <a:rPr lang="ru-RU" sz="2000" baseline="0" dirty="0" smtClean="0"/>
                        <a:t> участников методических мероприятий различного уровня (не ниже муниципального)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97808" marR="97808"/>
                </a:tc>
              </a:tr>
              <a:tr h="101062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Подготовка проектных команд с участием в них педагогических работников в возрасте до 35 лет. 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97808" marR="97808"/>
                </a:tc>
              </a:tr>
              <a:tr h="144374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Количество/Доля педагогов в первые три года работы принявших участие в муниципальном / Краевом конкурсе поддержки реализации проектов молодых педагогов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97808" marR="97808"/>
                </a:tc>
              </a:tr>
              <a:tr h="58552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Количество программ наставничества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7808" marR="9780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84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91061884"/>
              </p:ext>
            </p:extLst>
          </p:nvPr>
        </p:nvGraphicFramePr>
        <p:xfrm>
          <a:off x="179510" y="1600201"/>
          <a:ext cx="8640961" cy="4925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550"/>
                <a:gridCol w="6550671"/>
                <a:gridCol w="1217740"/>
              </a:tblGrid>
              <a:tr h="53662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 «Кадровая</a:t>
                      </a:r>
                      <a:r>
                        <a:rPr lang="ru-RU" baseline="0" dirty="0" smtClean="0"/>
                        <a:t> политика»</a:t>
                      </a:r>
                      <a:endParaRPr lang="ru-RU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7808" marR="97808"/>
                </a:tc>
              </a:tr>
              <a:tr h="53662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Наличие перечня вакансий на уровне МО</a:t>
                      </a:r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97808" marR="97808"/>
                </a:tc>
              </a:tr>
              <a:tr h="92622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Доля педагогических работников, имеющих образование, соответствующее профилю преподаваемого учебного предмета.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97808" marR="97808"/>
                </a:tc>
              </a:tr>
              <a:tr h="92622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Доля педагогов, достигших пенсионного возраста от общего количества педагогов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97808" marR="97808"/>
                </a:tc>
              </a:tr>
              <a:tr h="92622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Количество/доля </a:t>
                      </a:r>
                      <a:r>
                        <a:rPr lang="ru-RU" sz="2000" baseline="0" dirty="0" smtClean="0"/>
                        <a:t> педагогов в составе резерва управленческих кадров/подготовка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7808" marR="97808"/>
                </a:tc>
              </a:tr>
              <a:tr h="53662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Сохранность молодых специалистов 1 г работы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7808" marR="97808"/>
                </a:tc>
              </a:tr>
              <a:tr h="53662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Сохранность молодых педагогов по истечению трех лет работы</a:t>
                      </a:r>
                      <a:endParaRPr lang="ru-RU" sz="2000" dirty="0"/>
                    </a:p>
                  </a:txBody>
                  <a:tcPr marL="97808" marR="97808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7808" marR="9780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346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Слагаемые успеха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0349275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746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Методическая тема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Развитие профессионального мастерства  педагога  </a:t>
            </a:r>
            <a:r>
              <a:rPr lang="ru-RU" sz="2800" i="1" dirty="0"/>
              <a:t>как условие достижения качества образования учащихся школ города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266973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Характеристики </a:t>
            </a:r>
            <a:r>
              <a:rPr lang="ru-RU" dirty="0" err="1" smtClean="0"/>
              <a:t>квалификаци</a:t>
            </a:r>
            <a:r>
              <a:rPr lang="ru-RU" dirty="0" smtClean="0"/>
              <a:t> </a:t>
            </a:r>
            <a:r>
              <a:rPr lang="ru-RU" dirty="0" smtClean="0"/>
              <a:t>педагогического состава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5669557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450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Квалификация состава учителей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37256048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223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Квалификация специалистов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22059891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566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Целевые направления /</a:t>
            </a:r>
            <a:r>
              <a:rPr lang="ru-RU" sz="2000" dirty="0" smtClean="0"/>
              <a:t>Региональная концепция управления качеством образования</a:t>
            </a:r>
            <a:endParaRPr lang="ru-RU" sz="2000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23528" y="1916832"/>
            <a:ext cx="8496944" cy="4752528"/>
          </a:xfrm>
        </p:spPr>
        <p:txBody>
          <a:bodyPr>
            <a:normAutofit/>
          </a:bodyPr>
          <a:lstStyle/>
          <a:p>
            <a:r>
              <a:rPr lang="ru-RU" sz="2000" dirty="0"/>
              <a:t>создании условий для непрерывного профессионального развития педагогических работников;</a:t>
            </a:r>
          </a:p>
          <a:p>
            <a:r>
              <a:rPr lang="ru-RU" sz="2000" dirty="0"/>
              <a:t>совершенствовании системы дополнительного профессионального образования на основе создания системы оценки профессиональных компетенций, выявления профессиональных дефицитов и индивидуальных затруднений педагогических работников.</a:t>
            </a:r>
          </a:p>
          <a:p>
            <a:r>
              <a:rPr lang="ru-RU" sz="2000" dirty="0"/>
              <a:t>обеспечении эффективного управления профессиональным развитием на основе получаемой в процессе мониторинга достоверной информации о состоянии системы обеспечения профессионального развития педагогических работников и тенденциях ее изменения.</a:t>
            </a:r>
          </a:p>
        </p:txBody>
      </p:sp>
    </p:spTree>
    <p:extLst>
      <p:ext uri="{BB962C8B-B14F-4D97-AF65-F5344CB8AC3E}">
        <p14:creationId xmlns:p14="http://schemas.microsoft.com/office/powerpoint/2010/main" val="189792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Стратегические направления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90153649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485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36531690"/>
              </p:ext>
            </p:extLst>
          </p:nvPr>
        </p:nvGraphicFramePr>
        <p:xfrm>
          <a:off x="251520" y="1988840"/>
          <a:ext cx="864096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783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Введение обновленных ФГОС НОО, ООО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34309142"/>
              </p:ext>
            </p:extLst>
          </p:nvPr>
        </p:nvGraphicFramePr>
        <p:xfrm>
          <a:off x="179512" y="1600200"/>
          <a:ext cx="8640960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961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2347</TotalTime>
  <Words>973</Words>
  <Application>Microsoft Office PowerPoint</Application>
  <PresentationFormat>Экран (4:3)</PresentationFormat>
  <Paragraphs>243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Горизонт</vt:lpstr>
      <vt:lpstr>Профессиональное развитие педагогических работников как основа  достижения качественных образовательных результатов обучающихся</vt:lpstr>
      <vt:lpstr>Характеристика кадрового состава</vt:lpstr>
      <vt:lpstr>Характеристики квалификаци педагогического состава</vt:lpstr>
      <vt:lpstr>Квалификация состава учителей</vt:lpstr>
      <vt:lpstr>Квалификация специалистов </vt:lpstr>
      <vt:lpstr>Целевые направления /Региональная концепция управления качеством образования</vt:lpstr>
      <vt:lpstr>Стратегические направления</vt:lpstr>
      <vt:lpstr>Задачи </vt:lpstr>
      <vt:lpstr>Введение обновленных ФГОС НОО, ООО</vt:lpstr>
      <vt:lpstr>Обновление содержания образования. Предметные концепции</vt:lpstr>
      <vt:lpstr>Обновление содержания образования. Функциональная грамотность</vt:lpstr>
      <vt:lpstr>Обновление содержания образования. Воспитательный аспект / социализация</vt:lpstr>
      <vt:lpstr>Задачи </vt:lpstr>
      <vt:lpstr>Профессиональное развитие. Непрерывность</vt:lpstr>
      <vt:lpstr>Профессиональное развитие педагога. Персонализация</vt:lpstr>
      <vt:lpstr>Ресурсность ММС</vt:lpstr>
      <vt:lpstr>Презентация PowerPoint</vt:lpstr>
      <vt:lpstr>Презентация PowerPoint</vt:lpstr>
      <vt:lpstr>Презентация PowerPoint</vt:lpstr>
      <vt:lpstr>Показатели эффективности ММС</vt:lpstr>
      <vt:lpstr>Презентация PowerPoint</vt:lpstr>
      <vt:lpstr>Презентация PowerPoint</vt:lpstr>
      <vt:lpstr>Презентация PowerPoint</vt:lpstr>
      <vt:lpstr>Презентация PowerPoint</vt:lpstr>
      <vt:lpstr>Слагаемые успеха</vt:lpstr>
      <vt:lpstr>Методическая тема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Образование для жизни: вектор развития муниципальной системы образования</dc:title>
  <dc:creator>1</dc:creator>
  <cp:lastModifiedBy>1</cp:lastModifiedBy>
  <cp:revision>120</cp:revision>
  <cp:lastPrinted>2021-08-23T02:59:00Z</cp:lastPrinted>
  <dcterms:created xsi:type="dcterms:W3CDTF">2021-08-20T02:34:48Z</dcterms:created>
  <dcterms:modified xsi:type="dcterms:W3CDTF">2021-09-28T07:31:29Z</dcterms:modified>
</cp:coreProperties>
</file>