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FF732-D703-46DC-B8C2-B65189FD763D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744EC-4D06-4D42-85AE-A1755DEEB1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8694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FF732-D703-46DC-B8C2-B65189FD763D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744EC-4D06-4D42-85AE-A1755DEEB1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6245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FF732-D703-46DC-B8C2-B65189FD763D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744EC-4D06-4D42-85AE-A1755DEEB1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832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FF732-D703-46DC-B8C2-B65189FD763D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744EC-4D06-4D42-85AE-A1755DEEB1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2461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FF732-D703-46DC-B8C2-B65189FD763D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744EC-4D06-4D42-85AE-A1755DEEB1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9834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FF732-D703-46DC-B8C2-B65189FD763D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744EC-4D06-4D42-85AE-A1755DEEB1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9801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FF732-D703-46DC-B8C2-B65189FD763D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744EC-4D06-4D42-85AE-A1755DEEB1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287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FF732-D703-46DC-B8C2-B65189FD763D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744EC-4D06-4D42-85AE-A1755DEEB1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9299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FF732-D703-46DC-B8C2-B65189FD763D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744EC-4D06-4D42-85AE-A1755DEEB1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3037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FF732-D703-46DC-B8C2-B65189FD763D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744EC-4D06-4D42-85AE-A1755DEEB1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4724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FF732-D703-46DC-B8C2-B65189FD763D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744EC-4D06-4D42-85AE-A1755DEEB1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8203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8FF732-D703-46DC-B8C2-B65189FD763D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744EC-4D06-4D42-85AE-A1755DEEB1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5404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G-8 </a:t>
            </a:r>
            <a:r>
              <a:rPr lang="ru-RU" sz="4000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vs</a:t>
            </a:r>
            <a:r>
              <a:rPr lang="ru-RU" sz="40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ru-RU" sz="40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BEL</a:t>
            </a:r>
            <a:br>
              <a:rPr lang="ru-RU" sz="40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("Большая восьмерка", или "Лучший по предмету")</a:t>
            </a:r>
            <a:endParaRPr lang="ru-RU" sz="40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" y="2174875"/>
            <a:ext cx="3951288" cy="395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E:\Заседание 3 ГМО\Эмблема 23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2272447"/>
            <a:ext cx="4041775" cy="375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50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39" y="489781"/>
            <a:ext cx="8868149" cy="5421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7744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27" y="260648"/>
            <a:ext cx="8937946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7291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52736"/>
            <a:ext cx="8928991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836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Пользователь\Downloads\IMG-20230130-WA00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544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Пользователь\Downloads\IMG-20230130-WA00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16632"/>
            <a:ext cx="3120346" cy="2340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Пользователь\Downloads\IMG-20230130-WA00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16632"/>
            <a:ext cx="3240359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Пользователь\Downloads\IMG-20230130-WA00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261" y="116632"/>
            <a:ext cx="2976330" cy="2340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Пользователь\Downloads\IMG-20230130-WA000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4216" y="2415742"/>
            <a:ext cx="4060869" cy="4409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Users\Пользователь\Downloads\IMG-20230130-WA000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2415742"/>
            <a:ext cx="3024334" cy="2201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C:\Users\Пользователь\Downloads\IMG-20230130-WA000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6162" y="2852936"/>
            <a:ext cx="3000333" cy="3971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C:\Users\Пользователь\Downloads\IMG-20230130-WA0005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4097956"/>
            <a:ext cx="3779848" cy="2726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4980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4</Words>
  <Application>Microsoft Office PowerPoint</Application>
  <PresentationFormat>Экран (4:3)</PresentationFormat>
  <Paragraphs>1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G-8 vs the BEL  ("Большая восьмерка", или "Лучший по предмету")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G-8 vs the BEL  ("Большая восьмерка", или "Лучший по предмету")</dc:title>
  <dc:creator>Пользователь</dc:creator>
  <cp:lastModifiedBy>Пользователь</cp:lastModifiedBy>
  <cp:revision>4</cp:revision>
  <dcterms:created xsi:type="dcterms:W3CDTF">2023-01-30T18:20:07Z</dcterms:created>
  <dcterms:modified xsi:type="dcterms:W3CDTF">2023-01-30T19:11:42Z</dcterms:modified>
</cp:coreProperties>
</file>