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0F13-DBAA-4331-A157-E6841D395497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3C9-5A66-4C1D-BF33-C8643D4D5F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 заданий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этапа по астрономии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6400800" cy="42385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Задание  «Во сколько раз быстрее?»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 принять, что две крайние главные планеты Солнечной системы Меркурий и Нептун обращаются вокруг Солнца по окружностям с радиусами 0,387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и 30,061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соответственно, то какая из них движется быстрее и во сколько раз? Сравните эти скорости со средней орбитальной скоростью Земли.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097" t="40191" r="22547" b="28559"/>
          <a:stretch>
            <a:fillRect/>
          </a:stretch>
        </p:blipFill>
        <p:spPr bwMode="auto">
          <a:xfrm>
            <a:off x="357158" y="1357298"/>
            <a:ext cx="8418554" cy="27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3646" t="62652" r="22547" b="10583"/>
          <a:stretch>
            <a:fillRect/>
          </a:stretch>
        </p:blipFill>
        <p:spPr bwMode="auto">
          <a:xfrm>
            <a:off x="428596" y="4071942"/>
            <a:ext cx="84296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зависимости линейной скорости движения по окружности от периода обращения–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упрощенной записи III закона Кеплера для круговой орбиты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(или определение из Приложения 1 к заданиям) средней орбитальной скорости Земли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Верное вычисление во сколько раз Меркурий движется быстрее Нептуна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Верное сравнение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скоростейдвижения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Меркурия и Нептуна со скоростью движения Земли – 2 балла.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«Та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Бетельгейзе»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красный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сверхгигант Бетельгейзе резко потускнел, но затем в 2020 году его блеск вернулся к первоначальному значению. Как позже выяснили ученые, это произошло из-за того, что звезда выбросила вещество, которое, остыв превратилось в пылевое облако, закрывающее часть звезды. Теперь эта звезда стала почти на 50% ярче, чем обычно. Какую звездную величину сейчас имеет Бетельгейзе, если ее обычная звездная величина в среднем составляет 0,50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2511" t="49957" r="21998" b="22700"/>
          <a:stretch>
            <a:fillRect/>
          </a:stretch>
        </p:blipFill>
        <p:spPr bwMode="auto">
          <a:xfrm>
            <a:off x="119056" y="1928802"/>
            <a:ext cx="90249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формулы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Погсона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3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Запись формулы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Погсона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нужном (логарифмированном) виде для нахождения звездной величины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Верная запись значений освещенностей (участник также может принять обычную освещенность за 1, а возросшую освещенность за 1,5) – 1 балл.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вычисление звездной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величины – 3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Запись ответа с точностью до сотых (так как в условии средняя звездная величина дана с такой точностью) – 1 балл.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«Противостояния Юпитера»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2023 году противостояние Юпитера приходится на 3 ноября. Когда произойдет его следующее противостояние? Можно считать, что орбита Юпитера круговая и в 5,2 раза больше земной. Лучше или хуже он будет виден на небе для наблюдателей из Красноярского края, чем в противостоянии 2023 года? Почему? Сможем ли мы увидеть противостояние этого небесного гиганта в 2025 году?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329642" cy="4525963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определению, период между двумя последовательными одинаковыми конфигурациями планеты (в данном случае противостояниями) называется синодическим периодом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Юпитер – внешняя планета по отношению к Земле. Поэтому формула для вычисления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(уравнение синодического движения) будет выглядеть как: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3096" t="23589" r="21449" b="10979"/>
          <a:stretch>
            <a:fillRect/>
          </a:stretch>
        </p:blipFill>
        <p:spPr bwMode="auto">
          <a:xfrm>
            <a:off x="714348" y="1620416"/>
            <a:ext cx="7786742" cy="50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Верное вычисление сидерического периода Юпитера – 2 балла.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Верное вычисление синодического периода Юпитера – 2 балла.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Верное определение даты противостояния Юпитера в 2024 году – 2 балла.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 с обоснованием о лучшей видимости Юпитера в 2024 году – 2 балла.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 о том, что противостояния Юпитера в 2025 году не будет – 2 балла.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«Сверхновые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М61»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Галактика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Мессье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61 из созвездия Девы является одним из рекордсменов по количеству обнаруженных там вспышек сверхновых звезд. На сегодняшний день известны как минимум 7 таких вспышек(с 1926 по 2014 годы), при которых в максимуме блеска эти звезды достигали в среднем 13 звездной величины. Оцените расстояние до этой галактики в световых годах, если считать, что типичная абсолютная звездная величина сверхновой в максимуме составляет –18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7-8 классы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Экзопланета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Астрономы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недавно обнаружили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планету, обращающуюся вокруг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звезды TOI-4306 за 2,7 дня. Сколько в среднем лет по летоисчислению этой планеты мог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прожить человек на ней, если средняя продолжительность жизни человека на Земле составляет 73,5 года?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478634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Абсолютную и видимую звездные величины связывает формула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+ 5 – 5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Wingdings 2"/>
              </a:rPr>
              <a:t>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где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абсолютная и видимая звездные величины соответственно, а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расстояние от наблюдателя до звезды, выраженное в парсеках. Выразим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+ 5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)/5.Подставив значения из условия задачи, получим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= (13 + 5 – (–18))/5 = 7,2. И, соответственно,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15,85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Wingdings 2"/>
              </a:rPr>
              <a:t>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≈ 16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Wingdings 2"/>
              </a:rPr>
              <a:t>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парсек.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Известно, что 1 парсек равен 3,26 светового года. Значит расстояние до этой галактики составляет около 15,85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Wingdings 2"/>
              </a:rPr>
              <a:t>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Wingdings 2"/>
              </a:rPr>
              <a:t>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3,26 ≈ 52 миллиона световых лет.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созвездие Девы находится в стороне от Млечного Пути (галактической плоскости), где свет испытывает сильное поглощение межзвездной пылью, поэтому можно не учитывать межзвездное поглощение. Это подтверждает действительное значение расстояния до галактики – 16,5 мегапарсек или 52,5 миллиона световых лет, которое близко к полученному. На данном этапе олимпиады учитывать межзвездное поглощение от участника не требуется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примерно 52 миллиона световых лет (около 16 мегапарсек).</a:t>
            </a:r>
          </a:p>
          <a:p>
            <a:pPr algn="just">
              <a:lnSpc>
                <a:spcPct val="12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Применение формулы,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связывающей абсолютную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видимую звездные величины – 4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верного значения выражения для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верного значения для расстояния в парсеках – 2 балла.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Правильное вычисление расстояния в световых годах – 2 балла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«Загадочный объект»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Астрономический объект вызывает в спектре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солнцеподобной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звезды смещения темных линий относительно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нормального положения 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красному, то к фиолетовому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концу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периодом 73 дня. Определите массу этого объекта, если его среднее расстояние от звезды составляет 0,35а.е. Как вы считаете, что это за объект и почему он вызывает смещение линий в спектре звезды?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l="23097" t="24566" r="21998" b="10004"/>
          <a:stretch>
            <a:fillRect/>
          </a:stretch>
        </p:blipFill>
        <p:spPr bwMode="auto">
          <a:xfrm>
            <a:off x="428596" y="1000108"/>
            <a:ext cx="8427552" cy="56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Понимание, что линии в спектре звезды смещаются из-за ее обращения около общего центра масс с темным спутником – 2 балла.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Понимание, что период смещения линий в спектре звезды соответствует периоду обращения темного спутника и звезды вокруг общего центра масс – 1 балл.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обобщенного закона Кеплера в форме, приведенной в решении, или в форме сравнения с системой двух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 Солнце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Земля – 2 балла.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солнцеподобная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звезда имеет массу, примерно, равную массе Солнца, которую можно найти в Приложении 1 к заданиям – 1 балл.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вычисление массы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объекта – 2 балла.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Сравнение с массой Солнца или Юпитера и окончательный верный вывод о типе объекта – 2 балла.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Основой летоисчисления на Земле является тропический год – промежуток времени между двумя последовательными прохождениями центра истинного Солнца через точку весеннего равноденствия, который равен 365,24 средних солнечных суток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продолжительность жизни человека на Земле составляет 73,5 г. · 365,24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26 845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летоисчислению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экзопланеты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пройдет 26 845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 2,7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9 943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средняя продолжительность жизни человека на этой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экзопланете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составит 9 943 года.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Понимание, что период обращения планеты вокруг звезды лежит в основе летоисчисления – 2 балла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в вычислении значение длительности тропического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звездного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(365,26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или юлианского года (365,25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4 балла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 использует значение длительности года, равное целому числу суток (365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то из них выставляется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балл.</a:t>
            </a:r>
          </a:p>
          <a:p>
            <a:pPr algn="just"/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Верные вычисления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ответ – 4 балла.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7-8 классы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Луны 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потребуется времени, чтобы объехать вокруг Луны по экватору на луномобиле, если он будет двигаться непрерывно со скоростью 15 км/ч?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Длина окружности определяется по формуле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2π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–радиус окружности –в нашем случае это радиус Луны, который можно найти в Приложении 1 к заданиям.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1738 км. Теперь, зная путь луномобиля, разделим его на скорость и получим время путешествия в часах: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2π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2·3,14·1738 км / 15 км/ч≈728ч или 728 ч /24 ч/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≈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т.е. всего за один месяц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728 ч или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just">
              <a:lnSpc>
                <a:spcPct val="12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комета в 2024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октябре следующего (2024) года мы сможем увидеть на вечернем небе яркую комету C/2023 A3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Цучиншань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–АТЛАС), которая по прогнозам будет легко видна даже невооруженным глазом! Эта комета пройдет перигелий 27 сентября на расстоянии 0,39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 Солнца,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наблюдателя она будет находиться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вблизи наибольшей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восточной элонгации. Определите угловое расстояние кометы от Солнца в 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момент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наблюдении с Земли.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7" name="Группа 1"/>
          <p:cNvGrpSpPr>
            <a:grpSpLocks/>
          </p:cNvGrpSpPr>
          <p:nvPr/>
        </p:nvGrpSpPr>
        <p:grpSpPr bwMode="auto">
          <a:xfrm>
            <a:off x="5786446" y="1428736"/>
            <a:ext cx="3014658" cy="3714776"/>
            <a:chOff x="0" y="0"/>
            <a:chExt cx="36576" cy="42075"/>
          </a:xfrm>
        </p:grpSpPr>
        <p:pic>
          <p:nvPicPr>
            <p:cNvPr id="671968086" name="Рисунок 1"/>
            <p:cNvPicPr>
              <a:picLocks noChangeAspect="1" noChangeArrowheads="1"/>
            </p:cNvPicPr>
            <p:nvPr/>
          </p:nvPicPr>
          <p:blipFill>
            <a:blip r:embed="rId2"/>
            <a:srcRect l="9383" t="5403" r="12508" b="10735"/>
            <a:stretch>
              <a:fillRect/>
            </a:stretch>
          </p:blipFill>
          <p:spPr bwMode="auto">
            <a:xfrm>
              <a:off x="0" y="0"/>
              <a:ext cx="36576" cy="39243"/>
            </a:xfrm>
            <a:prstGeom prst="rect">
              <a:avLst/>
            </a:prstGeom>
            <a:noFill/>
          </p:spPr>
        </p:pic>
        <p:sp>
          <p:nvSpPr>
            <p:cNvPr id="1230760717" name="Надпись 1"/>
            <p:cNvSpPr txBox="1">
              <a:spLocks noChangeArrowheads="1"/>
            </p:cNvSpPr>
            <p:nvPr/>
          </p:nvSpPr>
          <p:spPr bwMode="auto">
            <a:xfrm>
              <a:off x="0" y="39052"/>
              <a:ext cx="36576" cy="3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Рис.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 flipV="1">
            <a:off x="285720" y="1318022"/>
            <a:ext cx="55007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Это задание аналогично задаче по определению наибольших элонгаций внутренних планет, поскольку в перигелии комета окажется внутри орбиты Земли (приблизится к Солнцу примерно до орбиты Меркурия). В момент наибольшей элонгации угол ЗКС (Земля – комета – Солнце) равен 90° (см. рис. 1). Из этого рисунка можно понять, что в перигелии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). Откуда угловое расстояние кометы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Солнца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α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arcsin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q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/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)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arcsin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 (0,39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а.е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. /1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а.е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.) = 22,95°≈ 23°.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Примечание: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 следует отметить, что именно на таком угловом расстоянии от Солнца и будет видна комета C/2023 A3в момент прохождения перигелия. То есть условия для наблюдений этой кометы в перигелии будут близки к идеальным.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Ответ: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 2" pitchFamily="18" charset="2"/>
              </a:rPr>
              <a:t>угловое расстояние кометы от Солнца в момент прохождения перигелия для наблюдателя на Земле составит примерно 23°.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Понимание конфигурации элонгация – 4 балла.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Верная запись выражения для определения угла элонгации – 3 балла.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Окончательное верное вычисление значения угла – 3 балла.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1445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Разбор заданий ВсОШ муниципального этапа по астрономии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заданий ВсОШ муниципального этапа по астрономии</dc:title>
  <dc:creator>комп</dc:creator>
  <cp:lastModifiedBy>комп</cp:lastModifiedBy>
  <cp:revision>8</cp:revision>
  <dcterms:created xsi:type="dcterms:W3CDTF">2023-12-24T10:07:34Z</dcterms:created>
  <dcterms:modified xsi:type="dcterms:W3CDTF">2023-12-24T11:15:01Z</dcterms:modified>
</cp:coreProperties>
</file>