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7975-5B07-4798-A09C-4F64EA05B0D9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7A71-386D-4555-B4E1-E507564A8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7975-5B07-4798-A09C-4F64EA05B0D9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7A71-386D-4555-B4E1-E507564A8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7975-5B07-4798-A09C-4F64EA05B0D9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7A71-386D-4555-B4E1-E507564A8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7975-5B07-4798-A09C-4F64EA05B0D9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7A71-386D-4555-B4E1-E507564A8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7975-5B07-4798-A09C-4F64EA05B0D9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7A71-386D-4555-B4E1-E507564A8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7975-5B07-4798-A09C-4F64EA05B0D9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7A71-386D-4555-B4E1-E507564A8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7975-5B07-4798-A09C-4F64EA05B0D9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7A71-386D-4555-B4E1-E507564A8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7975-5B07-4798-A09C-4F64EA05B0D9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7A71-386D-4555-B4E1-E507564A8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7975-5B07-4798-A09C-4F64EA05B0D9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7A71-386D-4555-B4E1-E507564A8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7975-5B07-4798-A09C-4F64EA05B0D9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7A71-386D-4555-B4E1-E507564A8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7975-5B07-4798-A09C-4F64EA05B0D9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7A71-386D-4555-B4E1-E507564A8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97975-5B07-4798-A09C-4F64EA05B0D9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47A71-386D-4555-B4E1-E507564A83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Разбор заданий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муниципального этапа по физике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715016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Возможное решение задания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5404" t="39215" r="24390" b="42231"/>
          <a:stretch>
            <a:fillRect/>
          </a:stretch>
        </p:blipFill>
        <p:spPr bwMode="auto">
          <a:xfrm>
            <a:off x="0" y="2000240"/>
            <a:ext cx="89527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Явное указание на равенство сдвига по горизонтали и вертикали 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шагании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 балла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Верно определена работа двигателя на каждом шаге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 балла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Получена верная формула для полезной мощности двигателя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 балла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Верно проведён расчёт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+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 балла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 класс</a:t>
            </a:r>
          </a:p>
          <a:p>
            <a:pPr lvl="0" algn="just"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Изложница представляет собой чугунный параллелепипед размерами 30 см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30 см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80 см, в котором сделана цилиндрическая полость диаметром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= 20 см и высотой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= 60 см. На КрАЗе полость изложницы полностью заполнили жидким алюминием при температуре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= 700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Через некоторое время температуры чугуна и алюминия стали примерно одинаковыми и равными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= 220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С. Какое количество тепла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было передано при этом внешней среде? Плотность жидкого алюминия равна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= 2380 кг/м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средняя удельная теплоёмкость алюминия в данном диапазоне температур равна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= 1100 Дж/(кг·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С), удельная теплота плавления алюминия равна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= 394 кДж/кг, температура плавления алюминия равна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= 660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удельная теплоёмкость чугуна равна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= 550 Дж/(кг·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С), плотность чугуна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* = 7200 кг/м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температура в литейном цехе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= 50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Задания, которые вызвали затруднения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1122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Возможное решение задания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4744" t="29449" r="24195" b="8051"/>
          <a:stretch>
            <a:fillRect/>
          </a:stretch>
        </p:blipFill>
        <p:spPr bwMode="auto">
          <a:xfrm>
            <a:off x="428596" y="964005"/>
            <a:ext cx="8429684" cy="580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Объём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чугуна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+1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балл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Масса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чугуна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+1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балл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Объём алюминия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 балла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Масса алюминия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+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 балл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Количество тепла, выделившееся при остывании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алюминия  +2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балла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Количество тепла, выделившееся при затвердевании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алюминия  +1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балл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Количество тепла, которое пошло на нагрев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чугуна  +2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балла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Количество тепла во внешнюю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среду +1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балл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 класс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лесозаготовок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Кежемском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районе брёвна в плотах и россыпью сплавляют по Ангаре до лесопунктов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Кодинска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Лесосибирска. Из-за постоянного нахождении в воде, по мере впитывания влаги, плотность бревна лиственницы может увеличится от ρ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= 600 кг/м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= 900 кг/м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На какую глубину Δ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погрузится при этом цилиндрическое бревно радиусом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= 12см? </a:t>
            </a:r>
          </a:p>
          <a:p>
            <a:pPr algn="just"/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Задания, которые вызвали затруднения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Возможное решение задания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6940" t="35308" r="24195" b="33442"/>
          <a:stretch>
            <a:fillRect/>
          </a:stretch>
        </p:blipFill>
        <p:spPr bwMode="auto">
          <a:xfrm>
            <a:off x="285720" y="1000108"/>
            <a:ext cx="8358246" cy="30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76"/>
            <a:ext cx="2553221" cy="290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 l="27489" t="47027" r="35725" b="37348"/>
          <a:stretch>
            <a:fillRect/>
          </a:stretch>
        </p:blipFill>
        <p:spPr bwMode="auto">
          <a:xfrm>
            <a:off x="2928926" y="4500570"/>
            <a:ext cx="598293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Условие равновесия бревна в воде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 балл</a:t>
            </a:r>
          </a:p>
          <a:p>
            <a:pPr algn="just">
              <a:lnSpc>
                <a:spcPct val="11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Отношение площадей равно отношению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плотностей +2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балла</a:t>
            </a:r>
          </a:p>
          <a:p>
            <a:pPr algn="just">
              <a:lnSpc>
                <a:spcPct val="11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Формула для площади «подводной» части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сечения  +2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балла</a:t>
            </a:r>
          </a:p>
          <a:p>
            <a:pPr algn="just">
              <a:lnSpc>
                <a:spcPct val="11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Условия равновесия через геометрические параметры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сечения  +1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балл</a:t>
            </a:r>
          </a:p>
          <a:p>
            <a:pPr algn="just">
              <a:lnSpc>
                <a:spcPct val="11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Графическое решение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уравнений  +2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балла</a:t>
            </a:r>
          </a:p>
          <a:p>
            <a:pPr algn="just">
              <a:lnSpc>
                <a:spcPct val="11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Вычисление глубины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погружения  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балла</a:t>
            </a:r>
          </a:p>
          <a:p>
            <a:pPr algn="just">
              <a:lnSpc>
                <a:spcPct val="11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 класс</a:t>
            </a:r>
          </a:p>
          <a:p>
            <a:pPr lvl="0"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Северному шоссе движутся машины со скоростью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= 110 км/ч. Среднее расстояние между ними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= 42 м. Из-за сужения дороги возник затор, в котором машины следуют одна за другой со средней скоростью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= 10 км/ч через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= 7 м.  С какой скоростью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будет изменяться длина затора, если автомобиль начинает двигаться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равнозамедленно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сразу, как только автомобиль перед ним достигает затора? Считайте машины материальными точками.</a:t>
            </a:r>
          </a:p>
          <a:p>
            <a:pPr algn="just">
              <a:lnSpc>
                <a:spcPct val="120000"/>
              </a:lnSpc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Задания, которые вызвали затруднения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Возможное решение задания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3645" t="29449" r="24195" b="34419"/>
          <a:stretch>
            <a:fillRect/>
          </a:stretch>
        </p:blipFill>
        <p:spPr bwMode="auto">
          <a:xfrm>
            <a:off x="0" y="1428736"/>
            <a:ext cx="914023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класс</a:t>
            </a:r>
          </a:p>
          <a:p>
            <a:pPr lvl="0"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Семиклассник Данила из Красноярска решил узнать, на сколько миллиметров сейчас короче столбик такого же как у него термометра, у его товарища из Норильска, где, согласно метеосводке, установилась температура воздуха -37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С. Для этого он приложил конец измерительной рулетки к шкале своего термометра. Помогите Даниле сделать нужные расчёты.</a:t>
            </a:r>
          </a:p>
          <a:p>
            <a:pPr algn="just"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Задания, которые вызвали затруднения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388" y="1071546"/>
            <a:ext cx="2286016" cy="148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Переход в систему отсчёта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затора  +1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балл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Время достижения автомобилем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затора  +3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балла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Увеличение длины затора при добавлении нового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автомобиля  +2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балла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Уменьшение длины затора при добавлении нового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автомобиля  +1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балла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Расчёт скорости изменения длины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затора  +2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балла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Вывод о том, что затор будет иметь постоянную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длину  +1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балл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757758"/>
          </a:xfrm>
        </p:spPr>
        <p:txBody>
          <a:bodyPr>
            <a:normAutofit fontScale="55000" lnSpcReduction="20000"/>
          </a:bodyPr>
          <a:lstStyle/>
          <a:p>
            <a:pPr lvl="0" algn="just">
              <a:lnSpc>
                <a:spcPct val="120000"/>
              </a:lnSpc>
            </a:pP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 класс</a:t>
            </a:r>
          </a:p>
          <a:p>
            <a:pPr lvl="0"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метеостанции в Туруханске перед началом мощного снегопада были зарегистрированы: температура воздуха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= -13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атмосферное давление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= 730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мм.рт.рт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результате снегопада выпало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= 12мм воды. Считая воздух идеальным двухатомным газом, определите изменение его температуры Δ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земной поверхности сразу после снегопада вследствие трения снежинок о воздух. Считать, что за время снегопада давление не изменилось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Изменением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температуры снежинок пренебречь. Плотность жидкой воды ρ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= 1 г/см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плотность ртути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= 13,6 г/см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Указание: </a:t>
            </a:r>
          </a:p>
          <a:p>
            <a:pPr lvl="0"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Количество осадков равно толщине слоя воды в цилиндрическом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осадкомерном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ведре, получившейся из попавшего в него и растаявшего в нём снега.</a:t>
            </a:r>
          </a:p>
          <a:p>
            <a:pPr lvl="0"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Молярная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теплоёмкость идеального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двухатомного газа при постоянном давлении равна        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= 3,5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R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Задания, которые вызвали затруднения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Возможное решение задания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 l="24743" t="34331" r="24744" b="13677"/>
          <a:stretch>
            <a:fillRect/>
          </a:stretch>
        </p:blipFill>
        <p:spPr bwMode="auto">
          <a:xfrm>
            <a:off x="214282" y="1285860"/>
            <a:ext cx="864135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Закон сохранения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импульса  +1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балл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Постоянство скорости центра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  +1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балл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Вычисление модуля скорости центра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  +1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балл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Представление движения палочки как суммы поступательного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вращательного  +2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балла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Определение скоростей концов палочки в ИСО центра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  +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балл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Определение центростремительного ускорения концов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палочки  +2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балла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Указание на то, что ускорение не меняется при переходе от одной ИСО к другой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ИСО   +1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балл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Вычисление радиуса кривизны в неподвижной системе отсчёта.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+1 балл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 класс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Небольшой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мячик бросили под углом к горизонту.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рисунке изображена траектория мячика 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горизонтальная ось,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вертикальная ось). Определите скорость мячика в верхней точке.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Задания, которые вызвали затруднения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00232" y="4071942"/>
            <a:ext cx="4572032" cy="2786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Возможное решение задания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23646" t="25143" r="22547" b="8051"/>
          <a:stretch>
            <a:fillRect/>
          </a:stretch>
        </p:blipFill>
        <p:spPr bwMode="auto">
          <a:xfrm>
            <a:off x="500034" y="642918"/>
            <a:ext cx="7982449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 l="23645" t="61675" r="24195" b="27583"/>
          <a:stretch>
            <a:fillRect/>
          </a:stretch>
        </p:blipFill>
        <p:spPr bwMode="auto">
          <a:xfrm>
            <a:off x="1357290" y="5857892"/>
            <a:ext cx="678661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Сила сопротивления воздуха направлена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горизонтально  +1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балл</a:t>
            </a:r>
          </a:p>
          <a:p>
            <a:pPr algn="just">
              <a:lnSpc>
                <a:spcPct val="12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Центростремительное ускорение равно ускорению свободного падения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+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 балла</a:t>
            </a:r>
          </a:p>
          <a:p>
            <a:pPr algn="just">
              <a:lnSpc>
                <a:spcPct val="12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Вычисление радиуса кривизны вблизи вершины с точностью не хуже 10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% 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вычисление может быть выполнено любым адекватным способом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в.т.ч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аналитически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 +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 баллов</a:t>
            </a:r>
          </a:p>
          <a:p>
            <a:pPr algn="just">
              <a:lnSpc>
                <a:spcPct val="12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Вычисление скорости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мячика  +2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балла</a:t>
            </a:r>
          </a:p>
          <a:p>
            <a:pPr algn="just">
              <a:lnSpc>
                <a:spcPct val="12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 класс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двум противоположным граням диэлектрического кубика равномерно распределили заряды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–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соответственно. Определите напряжённость электрического поля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центре симметрии кубика. Длина ребра кубика равна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Диэлектрическая проницаемость кубика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≈ 1.</a:t>
            </a:r>
          </a:p>
          <a:p>
            <a:pPr algn="just"/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Задания, которые вызвали затруднения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357694"/>
            <a:ext cx="1928826" cy="192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Возможное решение задания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25293" t="34331" r="21449" b="14887"/>
          <a:stretch>
            <a:fillRect/>
          </a:stretch>
        </p:blipFill>
        <p:spPr bwMode="auto">
          <a:xfrm>
            <a:off x="428596" y="1428736"/>
            <a:ext cx="852859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Использование теоремы о телесном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угле  +2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балла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Расчёт телесного угла грани из центра куба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+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 балла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Принцип суперпозиции полей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+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 балла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Расчёт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напряжённости   +3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балла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744" t="31402" r="34077" b="40278"/>
          <a:stretch>
            <a:fillRect/>
          </a:stretch>
        </p:blipFill>
        <p:spPr bwMode="auto">
          <a:xfrm>
            <a:off x="460588" y="1785926"/>
            <a:ext cx="868341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Возможное решение задания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714480" y="5572140"/>
            <a:ext cx="59293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Ответ: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5572140"/>
            <a:ext cx="523875" cy="1905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8580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 класс</a:t>
            </a:r>
          </a:p>
          <a:p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Задания, которые вызвали затруднения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28935" t="30425" r="20900" b="37349"/>
          <a:stretch>
            <a:fillRect/>
          </a:stretch>
        </p:blipFill>
        <p:spPr bwMode="auto">
          <a:xfrm>
            <a:off x="214282" y="2357430"/>
            <a:ext cx="870265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643998" cy="471490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тела, совершающего круговой процесс (цикл) равна площади фигуры, ограниченной графиком зависимости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Причём не натуральной (измеренной по картинке) площади, а площади с учётом масштаба осей.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нашей задаче одно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деление оси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абсцисс составляет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одно деление оси ординат составляет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Поэтому следует, вычислив площадь в квадратных делениях, умножить её затем на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Фигура, ограниченная циклом, состоит из двух круговых сегментов. Площадь одного сегмента можно вычислить как разность площадей четверти круга и равнобедренного прямоугольного треугольника, составленного из радиусов</a:t>
            </a:r>
          </a:p>
          <a:p>
            <a:pPr algn="just"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8579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Возможное решение задания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25293" t="22613" r="21998" b="7882"/>
          <a:stretch>
            <a:fillRect/>
          </a:stretch>
        </p:blipFill>
        <p:spPr bwMode="auto">
          <a:xfrm>
            <a:off x="500034" y="357166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24158" t="24566" r="27852" b="35395"/>
          <a:stretch>
            <a:fillRect/>
          </a:stretch>
        </p:blipFill>
        <p:spPr bwMode="auto">
          <a:xfrm>
            <a:off x="258337" y="857232"/>
            <a:ext cx="852850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25429" t="30425" r="24744" b="31489"/>
          <a:stretch>
            <a:fillRect/>
          </a:stretch>
        </p:blipFill>
        <p:spPr bwMode="auto">
          <a:xfrm>
            <a:off x="214282" y="1000108"/>
            <a:ext cx="864403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Утверждение о том, что работа за цикл равна площади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масштабе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+1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балл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Расчёт площади, ограниченной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циклом  +3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балла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Теорема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Карно  +1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балл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Расчёт максимальной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температуры  +1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балл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Доказательство (любое), что точка с минимальной температурой лежит на биссектрисе координатного угла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+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 балла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Расчёт минимальной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температуры  +1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балл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Расчёт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КПД  +1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балл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85926"/>
            <a:ext cx="9001156" cy="4525963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Верно определена температура воздуха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Красноярске +2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балла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Верно определена разница температур воздуха в Красноярске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Норильске +2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балла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Верно определена длина шкалы, соответствующая изменению температуры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 балла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Верно определена длина одного деления шкал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термометра +2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балла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Верно определена разность длин столбиков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термометров  +1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балл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472518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класс</a:t>
            </a:r>
          </a:p>
          <a:p>
            <a:pPr lvl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Ширина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Енисея в Красноярске (у Николаевского моста)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= 785 м, а средняя его глубина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= 14 м. Зная средний объёмный расход (какой объём воды проходит через поперечное сечение реки за единицу времени)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=2848 м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оцените среднюю скорость течения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Енисея под мостом.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Задания, которые вызвали затруднения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357694"/>
            <a:ext cx="3181350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Возможное решение задания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52" t="34175" r="22490" b="13819"/>
          <a:stretch>
            <a:fillRect/>
          </a:stretch>
        </p:blipFill>
        <p:spPr bwMode="auto">
          <a:xfrm>
            <a:off x="214282" y="1285860"/>
            <a:ext cx="8727069" cy="487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686800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Явное указание на форму представления сечения реки (возможно не прямоугольник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+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 балл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Явное указание на постоянство скорости воды во всех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точках +1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балл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Обоснование выбора формы воды, которая пересечёт сечение за время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+2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балла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Верно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 объём воды  +2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балла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Верно определен объёмный расход через сечение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 балла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Верно определена скорость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течения  +2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балла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525963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класс</a:t>
            </a: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Назаровском угольном разрезе работают шагающие экскаваторы. В процессе работы они опираются своей нижней плитой на грунт уступа. Когда нужно отодвинуться от уступа назад, по обеим сторонам экскаватора на грунт опускаются два башмака (лыжи). Насос начинает нагнетать масло в гидроцилиндры башмаков, и экскаватор приподнимается над грунтом. Затем он смещается (с помощью других гидроцилиндров) назад, и под своим весом опускается на грунт. Башмаки (лыжи) поднимаются, и, при необходимости цикл повторяется снова.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Какую среднюю полезную мощность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должен развивать двигатель насосов гидроцилиндров, чтобы экскаватор массой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=1720 т мог перемещаться со скоростью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= 200 м/ч? Считать, что центр масс экскаватора движется вниз под действием только силы тяжести по дуге окружности с центром в шарнире башмака (лыжи).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Задания, которые вызвали затруднения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Возможное решение задания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571612"/>
            <a:ext cx="6572296" cy="421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1519</Words>
  <Application>Microsoft Office PowerPoint</Application>
  <PresentationFormat>Экран (4:3)</PresentationFormat>
  <Paragraphs>119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Разбор заданий ВсОШ муниципального этапа по физике</vt:lpstr>
      <vt:lpstr>Задания, которые вызвали затруднения</vt:lpstr>
      <vt:lpstr>Возможное решение задания </vt:lpstr>
      <vt:lpstr>Критерии оценивания</vt:lpstr>
      <vt:lpstr>Задания, которые вызвали затруднения</vt:lpstr>
      <vt:lpstr>Возможное решение задания </vt:lpstr>
      <vt:lpstr>Критерии оценивания</vt:lpstr>
      <vt:lpstr>Задания, которые вызвали затруднения</vt:lpstr>
      <vt:lpstr>Возможное решение задания </vt:lpstr>
      <vt:lpstr>Возможное решение задания </vt:lpstr>
      <vt:lpstr>Критерии оценивания</vt:lpstr>
      <vt:lpstr>Задания, которые вызвали затруднения</vt:lpstr>
      <vt:lpstr>Возможное решение задания </vt:lpstr>
      <vt:lpstr>Критерии оценивания</vt:lpstr>
      <vt:lpstr>Задания, которые вызвали затруднения</vt:lpstr>
      <vt:lpstr>Возможное решение задания </vt:lpstr>
      <vt:lpstr>Критерии оценивания</vt:lpstr>
      <vt:lpstr>Задания, которые вызвали затруднения</vt:lpstr>
      <vt:lpstr>Возможное решение задания </vt:lpstr>
      <vt:lpstr>Критерии оценивания</vt:lpstr>
      <vt:lpstr>Задания, которые вызвали затруднения</vt:lpstr>
      <vt:lpstr>Возможное решение задания </vt:lpstr>
      <vt:lpstr>Критерии оценивания</vt:lpstr>
      <vt:lpstr>Задания, которые вызвали затруднения</vt:lpstr>
      <vt:lpstr>Возможное решение задания </vt:lpstr>
      <vt:lpstr>Критерии оценивания</vt:lpstr>
      <vt:lpstr>Задания, которые вызвали затруднения</vt:lpstr>
      <vt:lpstr>Возможное решение задания </vt:lpstr>
      <vt:lpstr>Критерии оценивания</vt:lpstr>
      <vt:lpstr>Задания, которые вызвали затруднения</vt:lpstr>
      <vt:lpstr>Возможное решение задания </vt:lpstr>
      <vt:lpstr>Слайд 32</vt:lpstr>
      <vt:lpstr>Слайд 33</vt:lpstr>
      <vt:lpstr>Слайд 34</vt:lpstr>
      <vt:lpstr>Критерии оценивания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Разбор заданий ВсОШ муниципального этапа по физике</dc:title>
  <dc:creator>комп</dc:creator>
  <cp:lastModifiedBy>комп</cp:lastModifiedBy>
  <cp:revision>5</cp:revision>
  <dcterms:created xsi:type="dcterms:W3CDTF">2023-12-24T10:55:44Z</dcterms:created>
  <dcterms:modified xsi:type="dcterms:W3CDTF">2023-12-24T11:44:21Z</dcterms:modified>
</cp:coreProperties>
</file>